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97" r:id="rId5"/>
    <p:sldId id="299" r:id="rId6"/>
    <p:sldId id="309" r:id="rId7"/>
    <p:sldId id="310" r:id="rId8"/>
    <p:sldId id="290" r:id="rId9"/>
    <p:sldId id="258" r:id="rId10"/>
    <p:sldId id="256" r:id="rId11"/>
    <p:sldId id="301" r:id="rId12"/>
    <p:sldId id="304" r:id="rId13"/>
    <p:sldId id="307" r:id="rId14"/>
    <p:sldId id="311" r:id="rId15"/>
    <p:sldId id="303" r:id="rId16"/>
    <p:sldId id="298" r:id="rId17"/>
    <p:sldId id="262" r:id="rId1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10A"/>
    <a:srgbClr val="F7D754"/>
    <a:srgbClr val="C3D123"/>
    <a:srgbClr val="658316"/>
    <a:srgbClr val="72BBC7"/>
    <a:srgbClr val="04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96" y="82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F8A239-FC79-427D-82A7-3140DB5E0FAA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94C2871A-B83B-472F-9532-D6EDB0360ECE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de-AT" sz="2800" dirty="0"/>
            <a:t>Warum?</a:t>
          </a:r>
        </a:p>
      </dgm:t>
    </dgm:pt>
    <dgm:pt modelId="{7200CB02-6C5B-4EE1-9AAB-ED6CE7D82422}" type="parTrans" cxnId="{B58DC0E1-E441-41AC-936F-DFFD0A7BE838}">
      <dgm:prSet/>
      <dgm:spPr/>
      <dgm:t>
        <a:bodyPr/>
        <a:lstStyle/>
        <a:p>
          <a:endParaRPr lang="de-AT"/>
        </a:p>
      </dgm:t>
    </dgm:pt>
    <dgm:pt modelId="{53CDABF3-4651-406C-B623-243585E866CE}" type="sibTrans" cxnId="{B58DC0E1-E441-41AC-936F-DFFD0A7BE838}">
      <dgm:prSet/>
      <dgm:spPr/>
      <dgm:t>
        <a:bodyPr/>
        <a:lstStyle/>
        <a:p>
          <a:endParaRPr lang="de-AT"/>
        </a:p>
      </dgm:t>
    </dgm:pt>
    <dgm:pt modelId="{B08A67CE-BECD-48C1-8255-5C4E5DB18234}">
      <dgm:prSet phldrT="[Text]" custT="1"/>
      <dgm:spPr>
        <a:solidFill>
          <a:srgbClr val="00B050">
            <a:alpha val="50000"/>
          </a:srgbClr>
        </a:solidFill>
        <a:ln>
          <a:noFill/>
        </a:ln>
      </dgm:spPr>
      <dgm:t>
        <a:bodyPr/>
        <a:lstStyle/>
        <a:p>
          <a:r>
            <a:rPr lang="de-AT" sz="2800" dirty="0"/>
            <a:t>Wie?</a:t>
          </a:r>
        </a:p>
      </dgm:t>
    </dgm:pt>
    <dgm:pt modelId="{412CDBE5-894D-49E8-8007-3CBE25F0E9C1}" type="parTrans" cxnId="{92E00FC3-0979-45C7-8482-E5DF9670D2CF}">
      <dgm:prSet/>
      <dgm:spPr/>
      <dgm:t>
        <a:bodyPr/>
        <a:lstStyle/>
        <a:p>
          <a:endParaRPr lang="de-AT"/>
        </a:p>
      </dgm:t>
    </dgm:pt>
    <dgm:pt modelId="{7FAD0A54-E566-4C84-AB38-0B53433D4FD0}" type="sibTrans" cxnId="{92E00FC3-0979-45C7-8482-E5DF9670D2CF}">
      <dgm:prSet/>
      <dgm:spPr/>
      <dgm:t>
        <a:bodyPr/>
        <a:lstStyle/>
        <a:p>
          <a:endParaRPr lang="de-AT"/>
        </a:p>
      </dgm:t>
    </dgm:pt>
    <dgm:pt modelId="{375E8D3B-681B-46C1-B1BF-F0DE69AF5E1B}" type="pres">
      <dgm:prSet presAssocID="{B7F8A239-FC79-427D-82A7-3140DB5E0FAA}" presName="composite" presStyleCnt="0">
        <dgm:presLayoutVars>
          <dgm:chMax val="1"/>
          <dgm:dir/>
          <dgm:resizeHandles val="exact"/>
        </dgm:presLayoutVars>
      </dgm:prSet>
      <dgm:spPr/>
    </dgm:pt>
    <dgm:pt modelId="{D5618A6A-2F81-4676-9DF5-42A3C2EA3DAC}" type="pres">
      <dgm:prSet presAssocID="{B7F8A239-FC79-427D-82A7-3140DB5E0FAA}" presName="radial" presStyleCnt="0">
        <dgm:presLayoutVars>
          <dgm:animLvl val="ctr"/>
        </dgm:presLayoutVars>
      </dgm:prSet>
      <dgm:spPr/>
    </dgm:pt>
    <dgm:pt modelId="{AF9643E6-05BD-45EA-BDA5-FC603CA22714}" type="pres">
      <dgm:prSet presAssocID="{94C2871A-B83B-472F-9532-D6EDB0360ECE}" presName="centerShape" presStyleLbl="vennNode1" presStyleIdx="0" presStyleCnt="2" custScaleX="74237" custScaleY="71509" custLinFactNeighborX="8909"/>
      <dgm:spPr/>
    </dgm:pt>
    <dgm:pt modelId="{6452591B-1455-43E5-8847-414B6CB8B9C3}" type="pres">
      <dgm:prSet presAssocID="{B08A67CE-BECD-48C1-8255-5C4E5DB18234}" presName="node" presStyleLbl="vennNode1" presStyleIdx="1" presStyleCnt="2" custScaleX="146410" custScaleY="146410" custRadScaleRad="112473">
        <dgm:presLayoutVars>
          <dgm:bulletEnabled val="1"/>
        </dgm:presLayoutVars>
      </dgm:prSet>
      <dgm:spPr/>
    </dgm:pt>
  </dgm:ptLst>
  <dgm:cxnLst>
    <dgm:cxn modelId="{75B5A505-284D-4FC4-81FA-0BF17D19C593}" type="presOf" srcId="{B7F8A239-FC79-427D-82A7-3140DB5E0FAA}" destId="{375E8D3B-681B-46C1-B1BF-F0DE69AF5E1B}" srcOrd="0" destOrd="0" presId="urn:microsoft.com/office/officeart/2005/8/layout/radial3"/>
    <dgm:cxn modelId="{BCDEC19F-1204-4FA7-8038-0A8626386731}" type="presOf" srcId="{B08A67CE-BECD-48C1-8255-5C4E5DB18234}" destId="{6452591B-1455-43E5-8847-414B6CB8B9C3}" srcOrd="0" destOrd="0" presId="urn:microsoft.com/office/officeart/2005/8/layout/radial3"/>
    <dgm:cxn modelId="{FF1CC6B8-7992-40C4-8438-733085778DD1}" type="presOf" srcId="{94C2871A-B83B-472F-9532-D6EDB0360ECE}" destId="{AF9643E6-05BD-45EA-BDA5-FC603CA22714}" srcOrd="0" destOrd="0" presId="urn:microsoft.com/office/officeart/2005/8/layout/radial3"/>
    <dgm:cxn modelId="{92E00FC3-0979-45C7-8482-E5DF9670D2CF}" srcId="{94C2871A-B83B-472F-9532-D6EDB0360ECE}" destId="{B08A67CE-BECD-48C1-8255-5C4E5DB18234}" srcOrd="0" destOrd="0" parTransId="{412CDBE5-894D-49E8-8007-3CBE25F0E9C1}" sibTransId="{7FAD0A54-E566-4C84-AB38-0B53433D4FD0}"/>
    <dgm:cxn modelId="{B58DC0E1-E441-41AC-936F-DFFD0A7BE838}" srcId="{B7F8A239-FC79-427D-82A7-3140DB5E0FAA}" destId="{94C2871A-B83B-472F-9532-D6EDB0360ECE}" srcOrd="0" destOrd="0" parTransId="{7200CB02-6C5B-4EE1-9AAB-ED6CE7D82422}" sibTransId="{53CDABF3-4651-406C-B623-243585E866CE}"/>
    <dgm:cxn modelId="{82E727C6-8472-4672-B310-246803BEF797}" type="presParOf" srcId="{375E8D3B-681B-46C1-B1BF-F0DE69AF5E1B}" destId="{D5618A6A-2F81-4676-9DF5-42A3C2EA3DAC}" srcOrd="0" destOrd="0" presId="urn:microsoft.com/office/officeart/2005/8/layout/radial3"/>
    <dgm:cxn modelId="{6C8AEC4E-D994-44F5-A4F2-8461D9ABA456}" type="presParOf" srcId="{D5618A6A-2F81-4676-9DF5-42A3C2EA3DAC}" destId="{AF9643E6-05BD-45EA-BDA5-FC603CA22714}" srcOrd="0" destOrd="0" presId="urn:microsoft.com/office/officeart/2005/8/layout/radial3"/>
    <dgm:cxn modelId="{3DD3280E-561C-4360-90F1-E282B30BE1A6}" type="presParOf" srcId="{D5618A6A-2F81-4676-9DF5-42A3C2EA3DAC}" destId="{6452591B-1455-43E5-8847-414B6CB8B9C3}" srcOrd="1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5688EC-8714-435F-9986-2E66914299E2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1991CF8E-4F32-4A68-A44E-AF2002A95225}">
      <dgm:prSet phldrT="[Text]"/>
      <dgm:spPr>
        <a:solidFill>
          <a:srgbClr val="00B050"/>
        </a:solidFill>
      </dgm:spPr>
      <dgm:t>
        <a:bodyPr/>
        <a:lstStyle/>
        <a:p>
          <a:r>
            <a:rPr lang="de-AT" dirty="0"/>
            <a:t>Arten</a:t>
          </a:r>
        </a:p>
      </dgm:t>
    </dgm:pt>
    <dgm:pt modelId="{DED4DE33-3444-441D-B3A8-6D7801D9E1F2}" type="parTrans" cxnId="{A8C08AC8-4D7E-48BF-A52B-2E75A471FC9C}">
      <dgm:prSet/>
      <dgm:spPr/>
      <dgm:t>
        <a:bodyPr/>
        <a:lstStyle/>
        <a:p>
          <a:endParaRPr lang="de-AT"/>
        </a:p>
      </dgm:t>
    </dgm:pt>
    <dgm:pt modelId="{63AD60EF-F23C-466E-8382-69443B866906}" type="sibTrans" cxnId="{A8C08AC8-4D7E-48BF-A52B-2E75A471FC9C}">
      <dgm:prSet/>
      <dgm:spPr/>
      <dgm:t>
        <a:bodyPr/>
        <a:lstStyle/>
        <a:p>
          <a:endParaRPr lang="de-AT"/>
        </a:p>
      </dgm:t>
    </dgm:pt>
    <dgm:pt modelId="{986BAF0A-16B1-445A-8583-1F8ED7B1058B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de-AT" dirty="0"/>
        </a:p>
      </dgm:t>
    </dgm:pt>
    <dgm:pt modelId="{E5937005-FC86-47EF-8DE1-202477745FA3}" type="parTrans" cxnId="{CF261A46-7C2C-495F-BE2C-4BEC19C5935D}">
      <dgm:prSet/>
      <dgm:spPr/>
      <dgm:t>
        <a:bodyPr/>
        <a:lstStyle/>
        <a:p>
          <a:endParaRPr lang="de-AT"/>
        </a:p>
      </dgm:t>
    </dgm:pt>
    <dgm:pt modelId="{7D8F7A2E-0295-46DB-9D0D-ED8536F68CA3}" type="sibTrans" cxnId="{CF261A46-7C2C-495F-BE2C-4BEC19C5935D}">
      <dgm:prSet/>
      <dgm:spPr/>
      <dgm:t>
        <a:bodyPr/>
        <a:lstStyle/>
        <a:p>
          <a:endParaRPr lang="de-AT"/>
        </a:p>
      </dgm:t>
    </dgm:pt>
    <dgm:pt modelId="{6F96EB07-9F9C-49F3-84D7-E0456DB93D67}">
      <dgm:prSet phldrT="[Text]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t>
        <a:bodyPr/>
        <a:lstStyle/>
        <a:p>
          <a:r>
            <a:rPr lang="de-AT" dirty="0"/>
            <a:t> </a:t>
          </a:r>
        </a:p>
      </dgm:t>
    </dgm:pt>
    <dgm:pt modelId="{999CE95D-EB16-41CA-8BA6-1396633C8589}" type="parTrans" cxnId="{28103AC1-0ED1-48CA-BDF9-36B8C063694A}">
      <dgm:prSet/>
      <dgm:spPr/>
      <dgm:t>
        <a:bodyPr/>
        <a:lstStyle/>
        <a:p>
          <a:endParaRPr lang="de-AT"/>
        </a:p>
      </dgm:t>
    </dgm:pt>
    <dgm:pt modelId="{4D71D54D-D718-4045-92BD-8C5C7A8A3A71}" type="sibTrans" cxnId="{28103AC1-0ED1-48CA-BDF9-36B8C063694A}">
      <dgm:prSet/>
      <dgm:spPr/>
      <dgm:t>
        <a:bodyPr/>
        <a:lstStyle/>
        <a:p>
          <a:endParaRPr lang="de-AT"/>
        </a:p>
      </dgm:t>
    </dgm:pt>
    <dgm:pt modelId="{AD9CEF55-4A19-4F2E-8758-1FB21A37C676}">
      <dgm:prSet phldrT="[Text]"/>
      <dgm:spPr>
        <a:blipFill dpi="0" rotWithShape="0">
          <a:blip xmlns:r="http://schemas.openxmlformats.org/officeDocument/2006/relationships" r:embed="rId3"/>
          <a:srcRect/>
          <a:stretch>
            <a:fillRect l="17408" t="4864" r="16852" b="470"/>
          </a:stretch>
        </a:blipFill>
        <a:ln>
          <a:noFill/>
        </a:ln>
      </dgm:spPr>
      <dgm:t>
        <a:bodyPr/>
        <a:lstStyle/>
        <a:p>
          <a:r>
            <a:rPr lang="de-AT" dirty="0"/>
            <a:t> </a:t>
          </a:r>
        </a:p>
      </dgm:t>
    </dgm:pt>
    <dgm:pt modelId="{74CD83F2-DDF6-4609-A018-83C53494B29F}" type="parTrans" cxnId="{31A415FB-D4A2-485A-BC5E-DB94037B0FAD}">
      <dgm:prSet/>
      <dgm:spPr/>
      <dgm:t>
        <a:bodyPr/>
        <a:lstStyle/>
        <a:p>
          <a:endParaRPr lang="de-AT"/>
        </a:p>
      </dgm:t>
    </dgm:pt>
    <dgm:pt modelId="{ABAD119C-FBF3-4BE9-8C49-47613AB19A1C}" type="sibTrans" cxnId="{31A415FB-D4A2-485A-BC5E-DB94037B0FAD}">
      <dgm:prSet/>
      <dgm:spPr/>
      <dgm:t>
        <a:bodyPr/>
        <a:lstStyle/>
        <a:p>
          <a:endParaRPr lang="de-AT"/>
        </a:p>
      </dgm:t>
    </dgm:pt>
    <dgm:pt modelId="{48606784-2CBB-40E6-A0D4-0F40F7B48D53}">
      <dgm:prSet phldrT="[Text]"/>
      <dgm:spPr>
        <a:blipFill dpi="0"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8452" t="19844" r="-11530" b="8738"/>
          </a:stretch>
        </a:blipFill>
        <a:ln>
          <a:noFill/>
        </a:ln>
      </dgm:spPr>
      <dgm:t>
        <a:bodyPr/>
        <a:lstStyle/>
        <a:p>
          <a:endParaRPr lang="de-AT" dirty="0">
            <a:ln>
              <a:noFill/>
            </a:ln>
          </a:endParaRPr>
        </a:p>
      </dgm:t>
    </dgm:pt>
    <dgm:pt modelId="{C6C36BD6-623C-4591-B4DB-41C1928C0504}" type="parTrans" cxnId="{26180C14-FB22-4588-BA18-A31708B2AF94}">
      <dgm:prSet/>
      <dgm:spPr/>
      <dgm:t>
        <a:bodyPr/>
        <a:lstStyle/>
        <a:p>
          <a:endParaRPr lang="de-AT"/>
        </a:p>
      </dgm:t>
    </dgm:pt>
    <dgm:pt modelId="{55CC6A9A-63C8-4727-A383-0196D23067CB}" type="sibTrans" cxnId="{26180C14-FB22-4588-BA18-A31708B2AF94}">
      <dgm:prSet/>
      <dgm:spPr/>
      <dgm:t>
        <a:bodyPr/>
        <a:lstStyle/>
        <a:p>
          <a:endParaRPr lang="de-AT"/>
        </a:p>
      </dgm:t>
    </dgm:pt>
    <dgm:pt modelId="{E2D60A51-459D-40F9-9662-D93C709C6038}">
      <dgm:prSet/>
      <dgm:spPr>
        <a:blipFill dpi="0" rotWithShape="0">
          <a:blip xmlns:r="http://schemas.openxmlformats.org/officeDocument/2006/relationships" r:embed="rId6"/>
          <a:srcRect/>
          <a:stretch>
            <a:fillRect l="-1677" t="558" r="1677" b="-558"/>
          </a:stretch>
        </a:blipFill>
        <a:ln>
          <a:noFill/>
        </a:ln>
      </dgm:spPr>
      <dgm:t>
        <a:bodyPr/>
        <a:lstStyle/>
        <a:p>
          <a:endParaRPr lang="de-AT"/>
        </a:p>
      </dgm:t>
    </dgm:pt>
    <dgm:pt modelId="{AA640568-D868-4319-9557-141D8BA5642F}" type="parTrans" cxnId="{33471884-E026-4BBA-88DA-41259E099D32}">
      <dgm:prSet/>
      <dgm:spPr/>
      <dgm:t>
        <a:bodyPr/>
        <a:lstStyle/>
        <a:p>
          <a:endParaRPr lang="de-AT"/>
        </a:p>
      </dgm:t>
    </dgm:pt>
    <dgm:pt modelId="{A3FA9CE7-4205-4C99-8F7D-34F3C7F7001C}" type="sibTrans" cxnId="{33471884-E026-4BBA-88DA-41259E099D32}">
      <dgm:prSet/>
      <dgm:spPr/>
      <dgm:t>
        <a:bodyPr/>
        <a:lstStyle/>
        <a:p>
          <a:endParaRPr lang="de-AT"/>
        </a:p>
      </dgm:t>
    </dgm:pt>
    <dgm:pt modelId="{C583AAF8-EC55-49CA-8A3C-C569F8E3BE60}" type="pres">
      <dgm:prSet presAssocID="{C75688EC-8714-435F-9986-2E66914299E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457A924-DD0A-4116-A386-BB86FD1E2E8F}" type="pres">
      <dgm:prSet presAssocID="{1991CF8E-4F32-4A68-A44E-AF2002A95225}" presName="centerShape" presStyleLbl="node0" presStyleIdx="0" presStyleCnt="1" custScaleX="90910" custScaleY="90910"/>
      <dgm:spPr/>
    </dgm:pt>
    <dgm:pt modelId="{34C2AA74-BDBB-4DC9-ACEC-8D78BF0B9D02}" type="pres">
      <dgm:prSet presAssocID="{986BAF0A-16B1-445A-8583-1F8ED7B1058B}" presName="node" presStyleLbl="node1" presStyleIdx="0" presStyleCnt="5" custScaleX="121000" custScaleY="121000">
        <dgm:presLayoutVars>
          <dgm:bulletEnabled val="1"/>
        </dgm:presLayoutVars>
      </dgm:prSet>
      <dgm:spPr/>
    </dgm:pt>
    <dgm:pt modelId="{2C547C02-0E5B-401D-AF53-B41271466C58}" type="pres">
      <dgm:prSet presAssocID="{986BAF0A-16B1-445A-8583-1F8ED7B1058B}" presName="dummy" presStyleCnt="0"/>
      <dgm:spPr/>
    </dgm:pt>
    <dgm:pt modelId="{B22BDB37-AEF3-4FC3-9290-647286921D00}" type="pres">
      <dgm:prSet presAssocID="{7D8F7A2E-0295-46DB-9D0D-ED8536F68CA3}" presName="sibTrans" presStyleLbl="sibTrans2D1" presStyleIdx="0" presStyleCnt="5"/>
      <dgm:spPr/>
    </dgm:pt>
    <dgm:pt modelId="{744A00B1-8993-4E5D-9BC8-4B5CFCE0936B}" type="pres">
      <dgm:prSet presAssocID="{6F96EB07-9F9C-49F3-84D7-E0456DB93D67}" presName="node" presStyleLbl="node1" presStyleIdx="1" presStyleCnt="5" custScaleX="121000" custScaleY="121000">
        <dgm:presLayoutVars>
          <dgm:bulletEnabled val="1"/>
        </dgm:presLayoutVars>
      </dgm:prSet>
      <dgm:spPr/>
    </dgm:pt>
    <dgm:pt modelId="{732A85CD-062E-4E2C-A4A7-DC0C41176F4B}" type="pres">
      <dgm:prSet presAssocID="{6F96EB07-9F9C-49F3-84D7-E0456DB93D67}" presName="dummy" presStyleCnt="0"/>
      <dgm:spPr/>
    </dgm:pt>
    <dgm:pt modelId="{8C14CE15-FF05-4E87-9444-96C0AAF9939C}" type="pres">
      <dgm:prSet presAssocID="{4D71D54D-D718-4045-92BD-8C5C7A8A3A71}" presName="sibTrans" presStyleLbl="sibTrans2D1" presStyleIdx="1" presStyleCnt="5"/>
      <dgm:spPr/>
    </dgm:pt>
    <dgm:pt modelId="{02FFF84E-455A-4D29-A065-402643BF09C5}" type="pres">
      <dgm:prSet presAssocID="{AD9CEF55-4A19-4F2E-8758-1FB21A37C676}" presName="node" presStyleLbl="node1" presStyleIdx="2" presStyleCnt="5" custScaleX="121000" custScaleY="121000">
        <dgm:presLayoutVars>
          <dgm:bulletEnabled val="1"/>
        </dgm:presLayoutVars>
      </dgm:prSet>
      <dgm:spPr/>
    </dgm:pt>
    <dgm:pt modelId="{01538D70-0F98-4607-927F-A6816AD5D91F}" type="pres">
      <dgm:prSet presAssocID="{AD9CEF55-4A19-4F2E-8758-1FB21A37C676}" presName="dummy" presStyleCnt="0"/>
      <dgm:spPr/>
    </dgm:pt>
    <dgm:pt modelId="{B0E90140-F641-4592-A0BF-09619C68D8C3}" type="pres">
      <dgm:prSet presAssocID="{ABAD119C-FBF3-4BE9-8C49-47613AB19A1C}" presName="sibTrans" presStyleLbl="sibTrans2D1" presStyleIdx="2" presStyleCnt="5"/>
      <dgm:spPr/>
    </dgm:pt>
    <dgm:pt modelId="{699CDCB7-E5A1-48CD-9FA8-7210E6892E61}" type="pres">
      <dgm:prSet presAssocID="{48606784-2CBB-40E6-A0D4-0F40F7B48D53}" presName="node" presStyleLbl="node1" presStyleIdx="3" presStyleCnt="5">
        <dgm:presLayoutVars>
          <dgm:bulletEnabled val="1"/>
        </dgm:presLayoutVars>
      </dgm:prSet>
      <dgm:spPr/>
    </dgm:pt>
    <dgm:pt modelId="{71407CC4-54AE-48D4-8155-510E84ECCF9A}" type="pres">
      <dgm:prSet presAssocID="{48606784-2CBB-40E6-A0D4-0F40F7B48D53}" presName="dummy" presStyleCnt="0"/>
      <dgm:spPr/>
    </dgm:pt>
    <dgm:pt modelId="{74754CD3-8E63-4E2A-83BC-3E822A7406C1}" type="pres">
      <dgm:prSet presAssocID="{55CC6A9A-63C8-4727-A383-0196D23067CB}" presName="sibTrans" presStyleLbl="sibTrans2D1" presStyleIdx="3" presStyleCnt="5"/>
      <dgm:spPr/>
    </dgm:pt>
    <dgm:pt modelId="{81A4D597-182A-42D5-88FE-149E69F646D5}" type="pres">
      <dgm:prSet presAssocID="{E2D60A51-459D-40F9-9662-D93C709C6038}" presName="node" presStyleLbl="node1" presStyleIdx="4" presStyleCnt="5">
        <dgm:presLayoutVars>
          <dgm:bulletEnabled val="1"/>
        </dgm:presLayoutVars>
      </dgm:prSet>
      <dgm:spPr/>
    </dgm:pt>
    <dgm:pt modelId="{72EFD171-8048-4B96-AC4C-65175CAC1B20}" type="pres">
      <dgm:prSet presAssocID="{E2D60A51-459D-40F9-9662-D93C709C6038}" presName="dummy" presStyleCnt="0"/>
      <dgm:spPr/>
    </dgm:pt>
    <dgm:pt modelId="{E850D809-08B3-45C6-8CAE-76124F28B6A7}" type="pres">
      <dgm:prSet presAssocID="{A3FA9CE7-4205-4C99-8F7D-34F3C7F7001C}" presName="sibTrans" presStyleLbl="sibTrans2D1" presStyleIdx="4" presStyleCnt="5"/>
      <dgm:spPr/>
    </dgm:pt>
  </dgm:ptLst>
  <dgm:cxnLst>
    <dgm:cxn modelId="{28BEEE0C-D0D2-42C9-981C-D535F4E917D7}" type="presOf" srcId="{7D8F7A2E-0295-46DB-9D0D-ED8536F68CA3}" destId="{B22BDB37-AEF3-4FC3-9290-647286921D00}" srcOrd="0" destOrd="0" presId="urn:microsoft.com/office/officeart/2005/8/layout/radial6"/>
    <dgm:cxn modelId="{26180C14-FB22-4588-BA18-A31708B2AF94}" srcId="{1991CF8E-4F32-4A68-A44E-AF2002A95225}" destId="{48606784-2CBB-40E6-A0D4-0F40F7B48D53}" srcOrd="3" destOrd="0" parTransId="{C6C36BD6-623C-4591-B4DB-41C1928C0504}" sibTransId="{55CC6A9A-63C8-4727-A383-0196D23067CB}"/>
    <dgm:cxn modelId="{76E1B114-7DBF-4311-AFA7-1D6C10A2BCBA}" type="presOf" srcId="{986BAF0A-16B1-445A-8583-1F8ED7B1058B}" destId="{34C2AA74-BDBB-4DC9-ACEC-8D78BF0B9D02}" srcOrd="0" destOrd="0" presId="urn:microsoft.com/office/officeart/2005/8/layout/radial6"/>
    <dgm:cxn modelId="{7FF95143-D520-4312-80EA-6B93F4DDBEE9}" type="presOf" srcId="{ABAD119C-FBF3-4BE9-8C49-47613AB19A1C}" destId="{B0E90140-F641-4592-A0BF-09619C68D8C3}" srcOrd="0" destOrd="0" presId="urn:microsoft.com/office/officeart/2005/8/layout/radial6"/>
    <dgm:cxn modelId="{CF261A46-7C2C-495F-BE2C-4BEC19C5935D}" srcId="{1991CF8E-4F32-4A68-A44E-AF2002A95225}" destId="{986BAF0A-16B1-445A-8583-1F8ED7B1058B}" srcOrd="0" destOrd="0" parTransId="{E5937005-FC86-47EF-8DE1-202477745FA3}" sibTransId="{7D8F7A2E-0295-46DB-9D0D-ED8536F68CA3}"/>
    <dgm:cxn modelId="{E2101847-8999-48D0-A667-8D521C46567C}" type="presOf" srcId="{55CC6A9A-63C8-4727-A383-0196D23067CB}" destId="{74754CD3-8E63-4E2A-83BC-3E822A7406C1}" srcOrd="0" destOrd="0" presId="urn:microsoft.com/office/officeart/2005/8/layout/radial6"/>
    <dgm:cxn modelId="{99AD6769-C412-430C-8CF0-95B36B1F9B2A}" type="presOf" srcId="{6F96EB07-9F9C-49F3-84D7-E0456DB93D67}" destId="{744A00B1-8993-4E5D-9BC8-4B5CFCE0936B}" srcOrd="0" destOrd="0" presId="urn:microsoft.com/office/officeart/2005/8/layout/radial6"/>
    <dgm:cxn modelId="{46DB4879-CDE8-4AE2-AC20-74526A98FB90}" type="presOf" srcId="{C75688EC-8714-435F-9986-2E66914299E2}" destId="{C583AAF8-EC55-49CA-8A3C-C569F8E3BE60}" srcOrd="0" destOrd="0" presId="urn:microsoft.com/office/officeart/2005/8/layout/radial6"/>
    <dgm:cxn modelId="{A566B382-03AC-4A7C-B1AD-7EFE450FBBA7}" type="presOf" srcId="{A3FA9CE7-4205-4C99-8F7D-34F3C7F7001C}" destId="{E850D809-08B3-45C6-8CAE-76124F28B6A7}" srcOrd="0" destOrd="0" presId="urn:microsoft.com/office/officeart/2005/8/layout/radial6"/>
    <dgm:cxn modelId="{33471884-E026-4BBA-88DA-41259E099D32}" srcId="{1991CF8E-4F32-4A68-A44E-AF2002A95225}" destId="{E2D60A51-459D-40F9-9662-D93C709C6038}" srcOrd="4" destOrd="0" parTransId="{AA640568-D868-4319-9557-141D8BA5642F}" sibTransId="{A3FA9CE7-4205-4C99-8F7D-34F3C7F7001C}"/>
    <dgm:cxn modelId="{2D60D6A6-1132-4EE2-83D8-2644D3DB5675}" type="presOf" srcId="{4D71D54D-D718-4045-92BD-8C5C7A8A3A71}" destId="{8C14CE15-FF05-4E87-9444-96C0AAF9939C}" srcOrd="0" destOrd="0" presId="urn:microsoft.com/office/officeart/2005/8/layout/radial6"/>
    <dgm:cxn modelId="{203572A9-A373-43EF-AF26-E072D37C8E21}" type="presOf" srcId="{AD9CEF55-4A19-4F2E-8758-1FB21A37C676}" destId="{02FFF84E-455A-4D29-A065-402643BF09C5}" srcOrd="0" destOrd="0" presId="urn:microsoft.com/office/officeart/2005/8/layout/radial6"/>
    <dgm:cxn modelId="{61BCE4AF-7756-4657-9332-E268C2E1D136}" type="presOf" srcId="{E2D60A51-459D-40F9-9662-D93C709C6038}" destId="{81A4D597-182A-42D5-88FE-149E69F646D5}" srcOrd="0" destOrd="0" presId="urn:microsoft.com/office/officeart/2005/8/layout/radial6"/>
    <dgm:cxn modelId="{28103AC1-0ED1-48CA-BDF9-36B8C063694A}" srcId="{1991CF8E-4F32-4A68-A44E-AF2002A95225}" destId="{6F96EB07-9F9C-49F3-84D7-E0456DB93D67}" srcOrd="1" destOrd="0" parTransId="{999CE95D-EB16-41CA-8BA6-1396633C8589}" sibTransId="{4D71D54D-D718-4045-92BD-8C5C7A8A3A71}"/>
    <dgm:cxn modelId="{A8C08AC8-4D7E-48BF-A52B-2E75A471FC9C}" srcId="{C75688EC-8714-435F-9986-2E66914299E2}" destId="{1991CF8E-4F32-4A68-A44E-AF2002A95225}" srcOrd="0" destOrd="0" parTransId="{DED4DE33-3444-441D-B3A8-6D7801D9E1F2}" sibTransId="{63AD60EF-F23C-466E-8382-69443B866906}"/>
    <dgm:cxn modelId="{246B25DC-0A51-4142-9F6B-45FF98F19852}" type="presOf" srcId="{1991CF8E-4F32-4A68-A44E-AF2002A95225}" destId="{F457A924-DD0A-4116-A386-BB86FD1E2E8F}" srcOrd="0" destOrd="0" presId="urn:microsoft.com/office/officeart/2005/8/layout/radial6"/>
    <dgm:cxn modelId="{7E7A32F4-F25F-45FE-A813-9F45E96C9477}" type="presOf" srcId="{48606784-2CBB-40E6-A0D4-0F40F7B48D53}" destId="{699CDCB7-E5A1-48CD-9FA8-7210E6892E61}" srcOrd="0" destOrd="0" presId="urn:microsoft.com/office/officeart/2005/8/layout/radial6"/>
    <dgm:cxn modelId="{31A415FB-D4A2-485A-BC5E-DB94037B0FAD}" srcId="{1991CF8E-4F32-4A68-A44E-AF2002A95225}" destId="{AD9CEF55-4A19-4F2E-8758-1FB21A37C676}" srcOrd="2" destOrd="0" parTransId="{74CD83F2-DDF6-4609-A018-83C53494B29F}" sibTransId="{ABAD119C-FBF3-4BE9-8C49-47613AB19A1C}"/>
    <dgm:cxn modelId="{6411861F-1B8B-4C32-904A-43F7BE2957BB}" type="presParOf" srcId="{C583AAF8-EC55-49CA-8A3C-C569F8E3BE60}" destId="{F457A924-DD0A-4116-A386-BB86FD1E2E8F}" srcOrd="0" destOrd="0" presId="urn:microsoft.com/office/officeart/2005/8/layout/radial6"/>
    <dgm:cxn modelId="{1AB96AAD-7FDD-48A3-8D5C-42233606CDAE}" type="presParOf" srcId="{C583AAF8-EC55-49CA-8A3C-C569F8E3BE60}" destId="{34C2AA74-BDBB-4DC9-ACEC-8D78BF0B9D02}" srcOrd="1" destOrd="0" presId="urn:microsoft.com/office/officeart/2005/8/layout/radial6"/>
    <dgm:cxn modelId="{E4F481B8-013E-4E51-A62F-98A3CD6B7FCF}" type="presParOf" srcId="{C583AAF8-EC55-49CA-8A3C-C569F8E3BE60}" destId="{2C547C02-0E5B-401D-AF53-B41271466C58}" srcOrd="2" destOrd="0" presId="urn:microsoft.com/office/officeart/2005/8/layout/radial6"/>
    <dgm:cxn modelId="{6595EB9B-35E4-4FD4-A803-C99EFC56F4D4}" type="presParOf" srcId="{C583AAF8-EC55-49CA-8A3C-C569F8E3BE60}" destId="{B22BDB37-AEF3-4FC3-9290-647286921D00}" srcOrd="3" destOrd="0" presId="urn:microsoft.com/office/officeart/2005/8/layout/radial6"/>
    <dgm:cxn modelId="{071E64F1-D02E-4B91-9B0D-FBC78D4E47C3}" type="presParOf" srcId="{C583AAF8-EC55-49CA-8A3C-C569F8E3BE60}" destId="{744A00B1-8993-4E5D-9BC8-4B5CFCE0936B}" srcOrd="4" destOrd="0" presId="urn:microsoft.com/office/officeart/2005/8/layout/radial6"/>
    <dgm:cxn modelId="{8DB85AE4-0F6F-48A6-8D69-0476BD0325A4}" type="presParOf" srcId="{C583AAF8-EC55-49CA-8A3C-C569F8E3BE60}" destId="{732A85CD-062E-4E2C-A4A7-DC0C41176F4B}" srcOrd="5" destOrd="0" presId="urn:microsoft.com/office/officeart/2005/8/layout/radial6"/>
    <dgm:cxn modelId="{3180EB7B-E754-49C4-929D-CFBBC6EE851B}" type="presParOf" srcId="{C583AAF8-EC55-49CA-8A3C-C569F8E3BE60}" destId="{8C14CE15-FF05-4E87-9444-96C0AAF9939C}" srcOrd="6" destOrd="0" presId="urn:microsoft.com/office/officeart/2005/8/layout/radial6"/>
    <dgm:cxn modelId="{54CA822D-1A26-4A0D-B909-ACEF50B4A097}" type="presParOf" srcId="{C583AAF8-EC55-49CA-8A3C-C569F8E3BE60}" destId="{02FFF84E-455A-4D29-A065-402643BF09C5}" srcOrd="7" destOrd="0" presId="urn:microsoft.com/office/officeart/2005/8/layout/radial6"/>
    <dgm:cxn modelId="{51222AA4-72C5-4A4A-BB76-7C4ECB82162E}" type="presParOf" srcId="{C583AAF8-EC55-49CA-8A3C-C569F8E3BE60}" destId="{01538D70-0F98-4607-927F-A6816AD5D91F}" srcOrd="8" destOrd="0" presId="urn:microsoft.com/office/officeart/2005/8/layout/radial6"/>
    <dgm:cxn modelId="{13D13F4A-4FCE-4028-82E1-E3DAA21EF176}" type="presParOf" srcId="{C583AAF8-EC55-49CA-8A3C-C569F8E3BE60}" destId="{B0E90140-F641-4592-A0BF-09619C68D8C3}" srcOrd="9" destOrd="0" presId="urn:microsoft.com/office/officeart/2005/8/layout/radial6"/>
    <dgm:cxn modelId="{0062E015-A01A-4D81-BB97-AE0B15A3AAD9}" type="presParOf" srcId="{C583AAF8-EC55-49CA-8A3C-C569F8E3BE60}" destId="{699CDCB7-E5A1-48CD-9FA8-7210E6892E61}" srcOrd="10" destOrd="0" presId="urn:microsoft.com/office/officeart/2005/8/layout/radial6"/>
    <dgm:cxn modelId="{B6567AFC-958B-4EEC-BD2D-402D911D039E}" type="presParOf" srcId="{C583AAF8-EC55-49CA-8A3C-C569F8E3BE60}" destId="{71407CC4-54AE-48D4-8155-510E84ECCF9A}" srcOrd="11" destOrd="0" presId="urn:microsoft.com/office/officeart/2005/8/layout/radial6"/>
    <dgm:cxn modelId="{28B0506E-854E-45ED-9D80-003B14CB70F3}" type="presParOf" srcId="{C583AAF8-EC55-49CA-8A3C-C569F8E3BE60}" destId="{74754CD3-8E63-4E2A-83BC-3E822A7406C1}" srcOrd="12" destOrd="0" presId="urn:microsoft.com/office/officeart/2005/8/layout/radial6"/>
    <dgm:cxn modelId="{4835CCDA-0013-4F5F-A626-4EE0537E0BE5}" type="presParOf" srcId="{C583AAF8-EC55-49CA-8A3C-C569F8E3BE60}" destId="{81A4D597-182A-42D5-88FE-149E69F646D5}" srcOrd="13" destOrd="0" presId="urn:microsoft.com/office/officeart/2005/8/layout/radial6"/>
    <dgm:cxn modelId="{3F4A0726-B66D-41F1-9B54-4BB6955B889E}" type="presParOf" srcId="{C583AAF8-EC55-49CA-8A3C-C569F8E3BE60}" destId="{72EFD171-8048-4B96-AC4C-65175CAC1B20}" srcOrd="14" destOrd="0" presId="urn:microsoft.com/office/officeart/2005/8/layout/radial6"/>
    <dgm:cxn modelId="{01C0B1A4-2C9D-48C9-A46F-30F9572ED878}" type="presParOf" srcId="{C583AAF8-EC55-49CA-8A3C-C569F8E3BE60}" destId="{E850D809-08B3-45C6-8CAE-76124F28B6A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643E6-05BD-45EA-BDA5-FC603CA22714}">
      <dsp:nvSpPr>
        <dsp:cNvPr id="0" name=""/>
        <dsp:cNvSpPr/>
      </dsp:nvSpPr>
      <dsp:spPr>
        <a:xfrm>
          <a:off x="1371454" y="994706"/>
          <a:ext cx="2153731" cy="2074587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Warum?</a:t>
          </a:r>
        </a:p>
      </dsp:txBody>
      <dsp:txXfrm>
        <a:off x="1686861" y="1298522"/>
        <a:ext cx="1522917" cy="1466955"/>
      </dsp:txXfrm>
    </dsp:sp>
    <dsp:sp modelId="{6452591B-1455-43E5-8847-414B6CB8B9C3}">
      <dsp:nvSpPr>
        <dsp:cNvPr id="0" name=""/>
        <dsp:cNvSpPr/>
      </dsp:nvSpPr>
      <dsp:spPr>
        <a:xfrm>
          <a:off x="3172241" y="970104"/>
          <a:ext cx="2123791" cy="2123791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Wie?</a:t>
          </a:r>
        </a:p>
      </dsp:txBody>
      <dsp:txXfrm>
        <a:off x="3483263" y="1281126"/>
        <a:ext cx="1501747" cy="1501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0D809-08B3-45C6-8CAE-76124F28B6A7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54CD3-8E63-4E2A-83BC-3E822A7406C1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90140-F641-4592-A0BF-09619C68D8C3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4CE15-FF05-4E87-9444-96C0AAF9939C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BDB37-AEF3-4FC3-9290-647286921D00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A924-DD0A-4116-A386-BB86FD1E2E8F}">
      <dsp:nvSpPr>
        <dsp:cNvPr id="0" name=""/>
        <dsp:cNvSpPr/>
      </dsp:nvSpPr>
      <dsp:spPr>
        <a:xfrm>
          <a:off x="3129036" y="1662000"/>
          <a:ext cx="1562788" cy="1562788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300" kern="1200" dirty="0"/>
            <a:t>Arten</a:t>
          </a:r>
        </a:p>
      </dsp:txBody>
      <dsp:txXfrm>
        <a:off x="3357901" y="1890865"/>
        <a:ext cx="1105058" cy="1105058"/>
      </dsp:txXfrm>
    </dsp:sp>
    <dsp:sp modelId="{34C2AA74-BDBB-4DC9-ACEC-8D78BF0B9D02}">
      <dsp:nvSpPr>
        <dsp:cNvPr id="0" name=""/>
        <dsp:cNvSpPr/>
      </dsp:nvSpPr>
      <dsp:spPr>
        <a:xfrm>
          <a:off x="3182412" y="-108908"/>
          <a:ext cx="1456035" cy="145603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 dirty="0"/>
        </a:p>
      </dsp:txBody>
      <dsp:txXfrm>
        <a:off x="3395643" y="104323"/>
        <a:ext cx="1029573" cy="1029573"/>
      </dsp:txXfrm>
    </dsp:sp>
    <dsp:sp modelId="{744A00B1-8993-4E5D-9BC8-4B5CFCE0936B}">
      <dsp:nvSpPr>
        <dsp:cNvPr id="0" name=""/>
        <dsp:cNvSpPr/>
      </dsp:nvSpPr>
      <dsp:spPr>
        <a:xfrm>
          <a:off x="4917411" y="1151641"/>
          <a:ext cx="1456035" cy="145603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100" kern="1200" dirty="0"/>
            <a:t> </a:t>
          </a:r>
        </a:p>
      </dsp:txBody>
      <dsp:txXfrm>
        <a:off x="5130642" y="1364872"/>
        <a:ext cx="1029573" cy="1029573"/>
      </dsp:txXfrm>
    </dsp:sp>
    <dsp:sp modelId="{02FFF84E-455A-4D29-A065-402643BF09C5}">
      <dsp:nvSpPr>
        <dsp:cNvPr id="0" name=""/>
        <dsp:cNvSpPr/>
      </dsp:nvSpPr>
      <dsp:spPr>
        <a:xfrm>
          <a:off x="4254701" y="3191255"/>
          <a:ext cx="1456035" cy="1456035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17408" t="4864" r="16852" b="47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100" kern="1200" dirty="0"/>
            <a:t> </a:t>
          </a:r>
        </a:p>
      </dsp:txBody>
      <dsp:txXfrm>
        <a:off x="4467932" y="3404486"/>
        <a:ext cx="1029573" cy="1029573"/>
      </dsp:txXfrm>
    </dsp:sp>
    <dsp:sp modelId="{699CDCB7-E5A1-48CD-9FA8-7210E6892E61}">
      <dsp:nvSpPr>
        <dsp:cNvPr id="0" name=""/>
        <dsp:cNvSpPr/>
      </dsp:nvSpPr>
      <dsp:spPr>
        <a:xfrm>
          <a:off x="2236474" y="3317605"/>
          <a:ext cx="1203335" cy="1203335"/>
        </a:xfrm>
        <a:prstGeom prst="ellipse">
          <a:avLst/>
        </a:prstGeom>
        <a:blipFill dpi="0"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8452" t="19844" r="-11530" b="8738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 dirty="0">
            <a:ln>
              <a:noFill/>
            </a:ln>
          </a:endParaRPr>
        </a:p>
      </dsp:txBody>
      <dsp:txXfrm>
        <a:off x="2412698" y="3493829"/>
        <a:ext cx="850887" cy="850887"/>
      </dsp:txXfrm>
    </dsp:sp>
    <dsp:sp modelId="{81A4D597-182A-42D5-88FE-149E69F646D5}">
      <dsp:nvSpPr>
        <dsp:cNvPr id="0" name=""/>
        <dsp:cNvSpPr/>
      </dsp:nvSpPr>
      <dsp:spPr>
        <a:xfrm>
          <a:off x="1573763" y="1277991"/>
          <a:ext cx="1203335" cy="1203335"/>
        </a:xfrm>
        <a:prstGeom prst="ellipse">
          <a:avLst/>
        </a:prstGeom>
        <a:blipFill dpi="0" rotWithShape="0">
          <a:blip xmlns:r="http://schemas.openxmlformats.org/officeDocument/2006/relationships" r:embed="rId6"/>
          <a:srcRect/>
          <a:stretch>
            <a:fillRect l="-1677" t="558" r="1677" b="-558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/>
        </a:p>
      </dsp:txBody>
      <dsp:txXfrm>
        <a:off x="1749987" y="1454215"/>
        <a:ext cx="850887" cy="850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21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48d872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548d872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95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88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1d5970ff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1d5970ff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ysteriesshortandsweet.blogspot.com/2018/01/wherein-blogger-pontificates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7977-75A4-7448-42C9-2C7C9DB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674" y="406495"/>
            <a:ext cx="3506099" cy="996250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LEOTOPIA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0828-55FE-AABB-D2CF-E0C21C11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858"/>
          <a:stretch/>
        </p:blipFill>
        <p:spPr>
          <a:xfrm>
            <a:off x="4596170" y="592282"/>
            <a:ext cx="1798136" cy="162092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619839-6575-E048-9B99-7D7AEE26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r="13470" b="-1"/>
          <a:stretch/>
        </p:blipFill>
        <p:spPr>
          <a:xfrm>
            <a:off x="4113377" y="1067268"/>
            <a:ext cx="4706012" cy="3448304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sp>
        <p:nvSpPr>
          <p:cNvPr id="3" name="Google Shape;1256;p21">
            <a:extLst>
              <a:ext uri="{FF2B5EF4-FFF2-40B4-BE49-F238E27FC236}">
                <a16:creationId xmlns:a16="http://schemas.microsoft.com/office/drawing/2014/main" id="{09BD9F44-C7C3-7C54-617A-73B398774ABE}"/>
              </a:ext>
            </a:extLst>
          </p:cNvPr>
          <p:cNvSpPr txBox="1"/>
          <p:nvPr/>
        </p:nvSpPr>
        <p:spPr>
          <a:xfrm>
            <a:off x="1015483" y="1333029"/>
            <a:ext cx="2755007" cy="9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rPr>
              <a:t>Nachhaltigkeitsprojekt der HTL LEONDING</a:t>
            </a:r>
            <a:endParaRPr sz="1600" b="1" dirty="0">
              <a:solidFill>
                <a:schemeClr val="tx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B7B9FC-DE48-17E4-4901-84559FA0A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24" y="2255079"/>
            <a:ext cx="3057353" cy="22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Energiespeicher</a:t>
            </a:r>
            <a:endParaRPr lang="mn-Mong-MN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381C6C82-5AC0-D0FB-B19B-9352D4D62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280744"/>
              </p:ext>
            </p:extLst>
          </p:nvPr>
        </p:nvGraphicFramePr>
        <p:xfrm>
          <a:off x="598394" y="445025"/>
          <a:ext cx="7947211" cy="453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008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424766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98AE2-2C3C-D31F-0175-5A1E0F86A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 dirty="0"/>
          </a:p>
        </p:txBody>
      </p:sp>
      <p:pic>
        <p:nvPicPr>
          <p:cNvPr id="5" name="Grafik 4" descr="Ein Bild, das Tastatur enthält.">
            <a:extLst>
              <a:ext uri="{FF2B5EF4-FFF2-40B4-BE49-F238E27FC236}">
                <a16:creationId xmlns:a16="http://schemas.microsoft.com/office/drawing/2014/main" id="{7761DB68-02C8-6D84-5475-0BA73400D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5000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5DDB68-5D48-E254-CBEE-5C6DDC1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28" y="235475"/>
            <a:ext cx="8758341" cy="1383776"/>
          </a:xfrm>
        </p:spPr>
        <p:txBody>
          <a:bodyPr/>
          <a:lstStyle/>
          <a:p>
            <a:pPr algn="ctr"/>
            <a:r>
              <a:rPr lang="de-DE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  <a:endParaRPr lang="mn-Mong-MN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490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E2F412-E3DD-9F05-3703-4B3C9E3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664"/>
            <a:ext cx="9144000" cy="40801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5C0C5DE-5730-FBEA-3DB1-28BAF23AFD2F}"/>
              </a:ext>
            </a:extLst>
          </p:cNvPr>
          <p:cNvSpPr txBox="1"/>
          <p:nvPr/>
        </p:nvSpPr>
        <p:spPr>
          <a:xfrm>
            <a:off x="1193800" y="205934"/>
            <a:ext cx="4572000" cy="32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b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MISSION</a:t>
            </a:r>
            <a:endParaRPr lang="de-DE" sz="1400" b="1" dirty="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611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A8463D2-743A-7754-78D2-37BC06E7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77" y="857212"/>
            <a:ext cx="5506570" cy="3999758"/>
          </a:xfrm>
          <a:prstGeom prst="rect">
            <a:avLst/>
          </a:prstGeom>
        </p:spPr>
      </p:pic>
      <p:sp>
        <p:nvSpPr>
          <p:cNvPr id="1066" name="Google Shape;1066;p21"/>
          <p:cNvSpPr txBox="1"/>
          <p:nvPr/>
        </p:nvSpPr>
        <p:spPr>
          <a:xfrm>
            <a:off x="515326" y="215986"/>
            <a:ext cx="8520600" cy="69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3600" b="1" dirty="0">
                <a:latin typeface="Fira Sans"/>
                <a:ea typeface="Fira Sans"/>
                <a:cs typeface="Fira Sans"/>
                <a:sym typeface="Fira Sans"/>
              </a:rPr>
              <a:t>LEOTOPIA 2050</a:t>
            </a:r>
            <a:endParaRPr lang="de-DE" sz="36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DFF6F-CE0E-D37A-5C82-FAE7334B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C1C98-59EB-01CD-54C5-504491D6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942"/>
            <a:ext cx="8520600" cy="2139616"/>
          </a:xfrm>
        </p:spPr>
        <p:txBody>
          <a:bodyPr/>
          <a:lstStyle/>
          <a:p>
            <a:pPr marL="114300" indent="0" algn="ctr">
              <a:buNone/>
            </a:pP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Umfrage unter </a:t>
            </a:r>
            <a:r>
              <a:rPr lang="de-AT" sz="6000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1300 </a:t>
            </a: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Schüler*innen</a:t>
            </a:r>
            <a:endParaRPr lang="mn-Mong-MN" sz="6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3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3739E-EE7E-ADBA-4832-D66CCD62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Fragestellungen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4C7D-F027-BE82-4E1A-621F43B03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02"/>
          <a:stretch/>
        </p:blipFill>
        <p:spPr bwMode="auto">
          <a:xfrm>
            <a:off x="7282543" y="210503"/>
            <a:ext cx="1549757" cy="157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BAA62FB2-93E8-4E8B-D29A-B3D5B8C643DE}"/>
              </a:ext>
            </a:extLst>
          </p:cNvPr>
          <p:cNvSpPr/>
          <p:nvPr/>
        </p:nvSpPr>
        <p:spPr>
          <a:xfrm>
            <a:off x="388573" y="1191481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045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Wenn du an das Jahr 2050 denkst, was wird sich im Bereich Wohnen ändern?</a:t>
            </a: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FE581CC1-4931-7C1D-0A99-79DA3039CD77}"/>
              </a:ext>
            </a:extLst>
          </p:cNvPr>
          <p:cNvSpPr/>
          <p:nvPr/>
        </p:nvSpPr>
        <p:spPr>
          <a:xfrm>
            <a:off x="1586002" y="1960138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72B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Was verbindest du mit dem Begriff Smart-Home?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3931926F-C471-FDFB-E4CA-BC6BA3334643}"/>
              </a:ext>
            </a:extLst>
          </p:cNvPr>
          <p:cNvSpPr/>
          <p:nvPr/>
        </p:nvSpPr>
        <p:spPr>
          <a:xfrm>
            <a:off x="2359454" y="2728795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658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kann der Alltag durch digitale Lösungen unterstützt werden?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E27EEF53-E2B1-54A6-5B40-F10E9B15ACEA}"/>
              </a:ext>
            </a:extLst>
          </p:cNvPr>
          <p:cNvSpPr/>
          <p:nvPr/>
        </p:nvSpPr>
        <p:spPr>
          <a:xfrm>
            <a:off x="3556883" y="3497452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C3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Welche Technologien werden die Zukunft des Wohnens bestimmen?</a:t>
            </a: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D058221C-1C58-B2CB-3BFD-784E6EEE8D2D}"/>
              </a:ext>
            </a:extLst>
          </p:cNvPr>
          <p:cNvSpPr/>
          <p:nvPr/>
        </p:nvSpPr>
        <p:spPr>
          <a:xfrm>
            <a:off x="4572000" y="4266109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D8B1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möchtest du in Zukunft wohnen?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490B3C-3338-3D04-17CB-42912706CE74}"/>
              </a:ext>
            </a:extLst>
          </p:cNvPr>
          <p:cNvSpPr txBox="1"/>
          <p:nvPr/>
        </p:nvSpPr>
        <p:spPr>
          <a:xfrm>
            <a:off x="7609114" y="1707341"/>
            <a:ext cx="1410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solidFill>
                  <a:schemeClr val="bg2">
                    <a:lumMod val="50000"/>
                  </a:schemeClr>
                </a:solidFill>
              </a:rPr>
              <a:t>Zur Umfrage</a:t>
            </a:r>
          </a:p>
        </p:txBody>
      </p:sp>
    </p:spTree>
    <p:extLst>
      <p:ext uri="{BB962C8B-B14F-4D97-AF65-F5344CB8AC3E}">
        <p14:creationId xmlns:p14="http://schemas.microsoft.com/office/powerpoint/2010/main" val="19607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55903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995;p36">
            <a:extLst>
              <a:ext uri="{FF2B5EF4-FFF2-40B4-BE49-F238E27FC236}">
                <a16:creationId xmlns:a16="http://schemas.microsoft.com/office/drawing/2014/main" id="{F75BAC4D-9F20-31BD-D1F0-C98EBBD01700}"/>
              </a:ext>
            </a:extLst>
          </p:cNvPr>
          <p:cNvGrpSpPr/>
          <p:nvPr/>
        </p:nvGrpSpPr>
        <p:grpSpPr>
          <a:xfrm>
            <a:off x="5913836" y="2571022"/>
            <a:ext cx="2490286" cy="2572478"/>
            <a:chOff x="3326857" y="1566922"/>
            <a:chExt cx="2490286" cy="2572478"/>
          </a:xfrm>
        </p:grpSpPr>
        <p:grpSp>
          <p:nvGrpSpPr>
            <p:cNvPr id="7" name="Google Shape;2996;p36">
              <a:extLst>
                <a:ext uri="{FF2B5EF4-FFF2-40B4-BE49-F238E27FC236}">
                  <a16:creationId xmlns:a16="http://schemas.microsoft.com/office/drawing/2014/main" id="{B4751810-6206-54E3-EE31-CCB2AECF49B1}"/>
                </a:ext>
              </a:extLst>
            </p:cNvPr>
            <p:cNvGrpSpPr/>
            <p:nvPr/>
          </p:nvGrpSpPr>
          <p:grpSpPr>
            <a:xfrm>
              <a:off x="3326857" y="1566922"/>
              <a:ext cx="2490286" cy="2504975"/>
              <a:chOff x="3007946" y="1301031"/>
              <a:chExt cx="3128107" cy="3146558"/>
            </a:xfrm>
          </p:grpSpPr>
          <p:sp>
            <p:nvSpPr>
              <p:cNvPr id="9" name="Google Shape;2997;p36">
                <a:extLst>
                  <a:ext uri="{FF2B5EF4-FFF2-40B4-BE49-F238E27FC236}">
                    <a16:creationId xmlns:a16="http://schemas.microsoft.com/office/drawing/2014/main" id="{466F7B4D-AB41-C30E-50A6-169950899500}"/>
                  </a:ext>
                </a:extLst>
              </p:cNvPr>
              <p:cNvSpPr/>
              <p:nvPr/>
            </p:nvSpPr>
            <p:spPr>
              <a:xfrm>
                <a:off x="4776125" y="1380273"/>
                <a:ext cx="578970" cy="964885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4968" extrusionOk="0">
                    <a:moveTo>
                      <a:pt x="1919" y="0"/>
                    </a:moveTo>
                    <a:cubicBezTo>
                      <a:pt x="1669" y="0"/>
                      <a:pt x="1336" y="122"/>
                      <a:pt x="1063" y="643"/>
                    </a:cubicBezTo>
                    <a:cubicBezTo>
                      <a:pt x="554" y="1617"/>
                      <a:pt x="1130" y="2483"/>
                      <a:pt x="547" y="3442"/>
                    </a:cubicBezTo>
                    <a:cubicBezTo>
                      <a:pt x="0" y="4344"/>
                      <a:pt x="651" y="4871"/>
                      <a:pt x="1796" y="4964"/>
                    </a:cubicBezTo>
                    <a:cubicBezTo>
                      <a:pt x="1830" y="4966"/>
                      <a:pt x="1863" y="4968"/>
                      <a:pt x="1895" y="4968"/>
                    </a:cubicBezTo>
                    <a:cubicBezTo>
                      <a:pt x="2945" y="4968"/>
                      <a:pt x="2981" y="3475"/>
                      <a:pt x="2903" y="2377"/>
                    </a:cubicBezTo>
                    <a:cubicBezTo>
                      <a:pt x="2826" y="1239"/>
                      <a:pt x="2292" y="92"/>
                      <a:pt x="2292" y="92"/>
                    </a:cubicBezTo>
                    <a:cubicBezTo>
                      <a:pt x="2292" y="92"/>
                      <a:pt x="2137" y="0"/>
                      <a:pt x="1919" y="0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998;p36">
                <a:extLst>
                  <a:ext uri="{FF2B5EF4-FFF2-40B4-BE49-F238E27FC236}">
                    <a16:creationId xmlns:a16="http://schemas.microsoft.com/office/drawing/2014/main" id="{FBB0C0EB-177E-8C77-B411-F7838C4994FD}"/>
                  </a:ext>
                </a:extLst>
              </p:cNvPr>
              <p:cNvSpPr/>
              <p:nvPr/>
            </p:nvSpPr>
            <p:spPr>
              <a:xfrm>
                <a:off x="4957527" y="1936131"/>
                <a:ext cx="786785" cy="756098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3893" extrusionOk="0">
                    <a:moveTo>
                      <a:pt x="2457" y="1"/>
                    </a:moveTo>
                    <a:cubicBezTo>
                      <a:pt x="2183" y="1"/>
                      <a:pt x="1557" y="780"/>
                      <a:pt x="1557" y="780"/>
                    </a:cubicBezTo>
                    <a:cubicBezTo>
                      <a:pt x="1557" y="780"/>
                      <a:pt x="1757" y="1526"/>
                      <a:pt x="1369" y="1634"/>
                    </a:cubicBezTo>
                    <a:cubicBezTo>
                      <a:pt x="1336" y="1644"/>
                      <a:pt x="1297" y="1648"/>
                      <a:pt x="1256" y="1648"/>
                    </a:cubicBezTo>
                    <a:cubicBezTo>
                      <a:pt x="1069" y="1648"/>
                      <a:pt x="813" y="1571"/>
                      <a:pt x="581" y="1571"/>
                    </a:cubicBezTo>
                    <a:cubicBezTo>
                      <a:pt x="268" y="1571"/>
                      <a:pt x="0" y="1710"/>
                      <a:pt x="7" y="2367"/>
                    </a:cubicBezTo>
                    <a:cubicBezTo>
                      <a:pt x="18" y="3344"/>
                      <a:pt x="1329" y="3892"/>
                      <a:pt x="2249" y="3892"/>
                    </a:cubicBezTo>
                    <a:cubicBezTo>
                      <a:pt x="2511" y="3892"/>
                      <a:pt x="2742" y="3848"/>
                      <a:pt x="2902" y="3756"/>
                    </a:cubicBezTo>
                    <a:cubicBezTo>
                      <a:pt x="3621" y="3342"/>
                      <a:pt x="4051" y="1687"/>
                      <a:pt x="3276" y="1579"/>
                    </a:cubicBezTo>
                    <a:cubicBezTo>
                      <a:pt x="2501" y="1470"/>
                      <a:pt x="2530" y="1138"/>
                      <a:pt x="2581" y="283"/>
                    </a:cubicBezTo>
                    <a:cubicBezTo>
                      <a:pt x="2595" y="79"/>
                      <a:pt x="2543" y="1"/>
                      <a:pt x="2457" y="1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999;p36">
                <a:extLst>
                  <a:ext uri="{FF2B5EF4-FFF2-40B4-BE49-F238E27FC236}">
                    <a16:creationId xmlns:a16="http://schemas.microsoft.com/office/drawing/2014/main" id="{B540BA94-98DF-0EBB-8CE5-30401D3BDD40}"/>
                  </a:ext>
                </a:extLst>
              </p:cNvPr>
              <p:cNvSpPr/>
              <p:nvPr/>
            </p:nvSpPr>
            <p:spPr>
              <a:xfrm>
                <a:off x="5255266" y="1936325"/>
                <a:ext cx="207233" cy="295797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523" extrusionOk="0">
                    <a:moveTo>
                      <a:pt x="926" y="1"/>
                    </a:moveTo>
                    <a:cubicBezTo>
                      <a:pt x="650" y="1"/>
                      <a:pt x="27" y="779"/>
                      <a:pt x="27" y="779"/>
                    </a:cubicBezTo>
                    <a:cubicBezTo>
                      <a:pt x="27" y="779"/>
                      <a:pt x="157" y="1270"/>
                      <a:pt x="0" y="1514"/>
                    </a:cubicBezTo>
                    <a:cubicBezTo>
                      <a:pt x="47" y="1519"/>
                      <a:pt x="94" y="1522"/>
                      <a:pt x="140" y="1522"/>
                    </a:cubicBezTo>
                    <a:cubicBezTo>
                      <a:pt x="245" y="1522"/>
                      <a:pt x="349" y="1508"/>
                      <a:pt x="450" y="1474"/>
                    </a:cubicBezTo>
                    <a:cubicBezTo>
                      <a:pt x="711" y="1387"/>
                      <a:pt x="915" y="1232"/>
                      <a:pt x="1043" y="1024"/>
                    </a:cubicBezTo>
                    <a:cubicBezTo>
                      <a:pt x="1019" y="836"/>
                      <a:pt x="1034" y="595"/>
                      <a:pt x="1054" y="285"/>
                    </a:cubicBezTo>
                    <a:cubicBezTo>
                      <a:pt x="1067" y="79"/>
                      <a:pt x="1014" y="1"/>
                      <a:pt x="926" y="1"/>
                    </a:cubicBezTo>
                    <a:close/>
                  </a:path>
                </a:pathLst>
              </a:custGeom>
              <a:solidFill>
                <a:srgbClr val="FF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000;p36">
                <a:extLst>
                  <a:ext uri="{FF2B5EF4-FFF2-40B4-BE49-F238E27FC236}">
                    <a16:creationId xmlns:a16="http://schemas.microsoft.com/office/drawing/2014/main" id="{585BE2D2-BD04-FD82-FB25-35057963ED0E}"/>
                  </a:ext>
                </a:extLst>
              </p:cNvPr>
              <p:cNvSpPr/>
              <p:nvPr/>
            </p:nvSpPr>
            <p:spPr>
              <a:xfrm>
                <a:off x="5033467" y="1476412"/>
                <a:ext cx="511381" cy="639955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3295" extrusionOk="0">
                    <a:moveTo>
                      <a:pt x="1319" y="0"/>
                    </a:moveTo>
                    <a:cubicBezTo>
                      <a:pt x="1258" y="0"/>
                      <a:pt x="1194" y="4"/>
                      <a:pt x="1127" y="11"/>
                    </a:cubicBezTo>
                    <a:cubicBezTo>
                      <a:pt x="1127" y="11"/>
                      <a:pt x="126" y="144"/>
                      <a:pt x="59" y="1477"/>
                    </a:cubicBezTo>
                    <a:cubicBezTo>
                      <a:pt x="0" y="2667"/>
                      <a:pt x="470" y="3294"/>
                      <a:pt x="1186" y="3294"/>
                    </a:cubicBezTo>
                    <a:cubicBezTo>
                      <a:pt x="1274" y="3294"/>
                      <a:pt x="1365" y="3285"/>
                      <a:pt x="1459" y="3266"/>
                    </a:cubicBezTo>
                    <a:cubicBezTo>
                      <a:pt x="2327" y="3091"/>
                      <a:pt x="2632" y="2077"/>
                      <a:pt x="2566" y="1344"/>
                    </a:cubicBezTo>
                    <a:cubicBezTo>
                      <a:pt x="2504" y="661"/>
                      <a:pt x="2167" y="0"/>
                      <a:pt x="1319" y="0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001;p36">
                <a:extLst>
                  <a:ext uri="{FF2B5EF4-FFF2-40B4-BE49-F238E27FC236}">
                    <a16:creationId xmlns:a16="http://schemas.microsoft.com/office/drawing/2014/main" id="{4306983E-AA9C-CC5C-C257-0E0397973B78}"/>
                  </a:ext>
                </a:extLst>
              </p:cNvPr>
              <p:cNvSpPr/>
              <p:nvPr/>
            </p:nvSpPr>
            <p:spPr>
              <a:xfrm>
                <a:off x="5130965" y="1764440"/>
                <a:ext cx="62539" cy="17266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89" extrusionOk="0">
                    <a:moveTo>
                      <a:pt x="235" y="0"/>
                    </a:moveTo>
                    <a:cubicBezTo>
                      <a:pt x="224" y="136"/>
                      <a:pt x="202" y="268"/>
                      <a:pt x="166" y="397"/>
                    </a:cubicBezTo>
                    <a:cubicBezTo>
                      <a:pt x="151" y="461"/>
                      <a:pt x="129" y="525"/>
                      <a:pt x="104" y="587"/>
                    </a:cubicBezTo>
                    <a:cubicBezTo>
                      <a:pt x="80" y="647"/>
                      <a:pt x="49" y="705"/>
                      <a:pt x="16" y="764"/>
                    </a:cubicBezTo>
                    <a:lnTo>
                      <a:pt x="0" y="793"/>
                    </a:lnTo>
                    <a:lnTo>
                      <a:pt x="31" y="804"/>
                    </a:lnTo>
                    <a:cubicBezTo>
                      <a:pt x="78" y="820"/>
                      <a:pt x="126" y="835"/>
                      <a:pt x="173" y="849"/>
                    </a:cubicBezTo>
                    <a:cubicBezTo>
                      <a:pt x="224" y="864"/>
                      <a:pt x="270" y="877"/>
                      <a:pt x="321" y="888"/>
                    </a:cubicBezTo>
                    <a:cubicBezTo>
                      <a:pt x="279" y="864"/>
                      <a:pt x="233" y="842"/>
                      <a:pt x="188" y="820"/>
                    </a:cubicBezTo>
                    <a:cubicBezTo>
                      <a:pt x="153" y="802"/>
                      <a:pt x="118" y="783"/>
                      <a:pt x="81" y="767"/>
                    </a:cubicBezTo>
                    <a:lnTo>
                      <a:pt x="81" y="767"/>
                    </a:lnTo>
                    <a:cubicBezTo>
                      <a:pt x="116" y="718"/>
                      <a:pt x="148" y="668"/>
                      <a:pt x="168" y="612"/>
                    </a:cubicBezTo>
                    <a:cubicBezTo>
                      <a:pt x="197" y="547"/>
                      <a:pt x="215" y="481"/>
                      <a:pt x="228" y="412"/>
                    </a:cubicBezTo>
                    <a:cubicBezTo>
                      <a:pt x="244" y="344"/>
                      <a:pt x="248" y="273"/>
                      <a:pt x="253" y="204"/>
                    </a:cubicBezTo>
                    <a:cubicBezTo>
                      <a:pt x="253" y="136"/>
                      <a:pt x="248" y="67"/>
                      <a:pt x="235" y="0"/>
                    </a:cubicBezTo>
                    <a:close/>
                  </a:path>
                </a:pathLst>
              </a:custGeom>
              <a:solidFill>
                <a:srgbClr val="F8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02;p36">
                <a:extLst>
                  <a:ext uri="{FF2B5EF4-FFF2-40B4-BE49-F238E27FC236}">
                    <a16:creationId xmlns:a16="http://schemas.microsoft.com/office/drawing/2014/main" id="{14397779-2798-DA86-B396-89A7AF8A04E0}"/>
                  </a:ext>
                </a:extLst>
              </p:cNvPr>
              <p:cNvSpPr/>
              <p:nvPr/>
            </p:nvSpPr>
            <p:spPr>
              <a:xfrm>
                <a:off x="5130383" y="1975946"/>
                <a:ext cx="196745" cy="314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62" extrusionOk="0">
                    <a:moveTo>
                      <a:pt x="1" y="1"/>
                    </a:moveTo>
                    <a:cubicBezTo>
                      <a:pt x="1" y="1"/>
                      <a:pt x="279" y="161"/>
                      <a:pt x="579" y="161"/>
                    </a:cubicBezTo>
                    <a:cubicBezTo>
                      <a:pt x="729" y="161"/>
                      <a:pt x="885" y="121"/>
                      <a:pt x="10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03;p36">
                <a:extLst>
                  <a:ext uri="{FF2B5EF4-FFF2-40B4-BE49-F238E27FC236}">
                    <a16:creationId xmlns:a16="http://schemas.microsoft.com/office/drawing/2014/main" id="{C22BCFE9-9DC0-3AB9-9B0A-4755E46044A7}"/>
                  </a:ext>
                </a:extLst>
              </p:cNvPr>
              <p:cNvSpPr/>
              <p:nvPr/>
            </p:nvSpPr>
            <p:spPr>
              <a:xfrm>
                <a:off x="5214674" y="1701125"/>
                <a:ext cx="187422" cy="5108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263" extrusionOk="0">
                    <a:moveTo>
                      <a:pt x="458" y="1"/>
                    </a:moveTo>
                    <a:cubicBezTo>
                      <a:pt x="368" y="1"/>
                      <a:pt x="274" y="23"/>
                      <a:pt x="194" y="65"/>
                    </a:cubicBezTo>
                    <a:cubicBezTo>
                      <a:pt x="154" y="87"/>
                      <a:pt x="114" y="118"/>
                      <a:pt x="81" y="149"/>
                    </a:cubicBezTo>
                    <a:cubicBezTo>
                      <a:pt x="47" y="185"/>
                      <a:pt x="19" y="220"/>
                      <a:pt x="1" y="262"/>
                    </a:cubicBezTo>
                    <a:cubicBezTo>
                      <a:pt x="72" y="205"/>
                      <a:pt x="147" y="163"/>
                      <a:pt x="225" y="134"/>
                    </a:cubicBezTo>
                    <a:cubicBezTo>
                      <a:pt x="298" y="109"/>
                      <a:pt x="373" y="98"/>
                      <a:pt x="448" y="98"/>
                    </a:cubicBezTo>
                    <a:cubicBezTo>
                      <a:pt x="455" y="98"/>
                      <a:pt x="461" y="98"/>
                      <a:pt x="468" y="98"/>
                    </a:cubicBezTo>
                    <a:lnTo>
                      <a:pt x="530" y="103"/>
                    </a:lnTo>
                    <a:cubicBezTo>
                      <a:pt x="548" y="107"/>
                      <a:pt x="570" y="112"/>
                      <a:pt x="590" y="114"/>
                    </a:cubicBezTo>
                    <a:lnTo>
                      <a:pt x="621" y="121"/>
                    </a:lnTo>
                    <a:lnTo>
                      <a:pt x="652" y="129"/>
                    </a:lnTo>
                    <a:cubicBezTo>
                      <a:pt x="670" y="134"/>
                      <a:pt x="690" y="140"/>
                      <a:pt x="712" y="145"/>
                    </a:cubicBezTo>
                    <a:lnTo>
                      <a:pt x="836" y="187"/>
                    </a:lnTo>
                    <a:cubicBezTo>
                      <a:pt x="878" y="202"/>
                      <a:pt x="920" y="220"/>
                      <a:pt x="964" y="233"/>
                    </a:cubicBezTo>
                    <a:cubicBezTo>
                      <a:pt x="933" y="202"/>
                      <a:pt x="898" y="176"/>
                      <a:pt x="860" y="145"/>
                    </a:cubicBezTo>
                    <a:cubicBezTo>
                      <a:pt x="823" y="121"/>
                      <a:pt x="783" y="96"/>
                      <a:pt x="743" y="74"/>
                    </a:cubicBezTo>
                    <a:cubicBezTo>
                      <a:pt x="723" y="63"/>
                      <a:pt x="701" y="54"/>
                      <a:pt x="679" y="45"/>
                    </a:cubicBezTo>
                    <a:cubicBezTo>
                      <a:pt x="668" y="41"/>
                      <a:pt x="656" y="34"/>
                      <a:pt x="645" y="32"/>
                    </a:cubicBezTo>
                    <a:lnTo>
                      <a:pt x="612" y="23"/>
                    </a:lnTo>
                    <a:cubicBezTo>
                      <a:pt x="590" y="19"/>
                      <a:pt x="566" y="10"/>
                      <a:pt x="544" y="8"/>
                    </a:cubicBezTo>
                    <a:lnTo>
                      <a:pt x="470" y="1"/>
                    </a:lnTo>
                    <a:cubicBezTo>
                      <a:pt x="466" y="1"/>
                      <a:pt x="462" y="1"/>
                      <a:pt x="458" y="1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04;p36">
                <a:extLst>
                  <a:ext uri="{FF2B5EF4-FFF2-40B4-BE49-F238E27FC236}">
                    <a16:creationId xmlns:a16="http://schemas.microsoft.com/office/drawing/2014/main" id="{68441C42-0713-E31B-848D-D8F6DE01D214}"/>
                  </a:ext>
                </a:extLst>
              </p:cNvPr>
              <p:cNvSpPr/>
              <p:nvPr/>
            </p:nvSpPr>
            <p:spPr>
              <a:xfrm>
                <a:off x="5043178" y="1704621"/>
                <a:ext cx="117503" cy="4408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27" extrusionOk="0">
                    <a:moveTo>
                      <a:pt x="266" y="1"/>
                    </a:moveTo>
                    <a:cubicBezTo>
                      <a:pt x="205" y="1"/>
                      <a:pt x="143" y="23"/>
                      <a:pt x="98" y="60"/>
                    </a:cubicBezTo>
                    <a:cubicBezTo>
                      <a:pt x="45" y="105"/>
                      <a:pt x="14" y="167"/>
                      <a:pt x="0" y="227"/>
                    </a:cubicBezTo>
                    <a:cubicBezTo>
                      <a:pt x="49" y="187"/>
                      <a:pt x="96" y="147"/>
                      <a:pt x="142" y="125"/>
                    </a:cubicBezTo>
                    <a:cubicBezTo>
                      <a:pt x="180" y="107"/>
                      <a:pt x="217" y="98"/>
                      <a:pt x="256" y="98"/>
                    </a:cubicBezTo>
                    <a:cubicBezTo>
                      <a:pt x="266" y="98"/>
                      <a:pt x="277" y="99"/>
                      <a:pt x="288" y="100"/>
                    </a:cubicBezTo>
                    <a:cubicBezTo>
                      <a:pt x="337" y="105"/>
                      <a:pt x="390" y="125"/>
                      <a:pt x="443" y="147"/>
                    </a:cubicBezTo>
                    <a:cubicBezTo>
                      <a:pt x="496" y="169"/>
                      <a:pt x="550" y="200"/>
                      <a:pt x="605" y="227"/>
                    </a:cubicBezTo>
                    <a:cubicBezTo>
                      <a:pt x="576" y="169"/>
                      <a:pt x="534" y="122"/>
                      <a:pt x="479" y="83"/>
                    </a:cubicBezTo>
                    <a:cubicBezTo>
                      <a:pt x="430" y="43"/>
                      <a:pt x="366" y="12"/>
                      <a:pt x="297" y="3"/>
                    </a:cubicBezTo>
                    <a:cubicBezTo>
                      <a:pt x="287" y="2"/>
                      <a:pt x="276" y="1"/>
                      <a:pt x="266" y="1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05;p36">
                <a:extLst>
                  <a:ext uri="{FF2B5EF4-FFF2-40B4-BE49-F238E27FC236}">
                    <a16:creationId xmlns:a16="http://schemas.microsoft.com/office/drawing/2014/main" id="{B2A69B38-9C70-6B39-853A-9CB39EF32E11}"/>
                  </a:ext>
                </a:extLst>
              </p:cNvPr>
              <p:cNvSpPr/>
              <p:nvPr/>
            </p:nvSpPr>
            <p:spPr>
              <a:xfrm>
                <a:off x="5261287" y="1796681"/>
                <a:ext cx="80213" cy="59820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08" extrusionOk="0">
                    <a:moveTo>
                      <a:pt x="16" y="1"/>
                    </a:moveTo>
                    <a:cubicBezTo>
                      <a:pt x="7" y="29"/>
                      <a:pt x="5" y="60"/>
                      <a:pt x="0" y="91"/>
                    </a:cubicBezTo>
                    <a:cubicBezTo>
                      <a:pt x="5" y="125"/>
                      <a:pt x="9" y="158"/>
                      <a:pt x="24" y="189"/>
                    </a:cubicBezTo>
                    <a:cubicBezTo>
                      <a:pt x="36" y="222"/>
                      <a:pt x="58" y="251"/>
                      <a:pt x="86" y="273"/>
                    </a:cubicBezTo>
                    <a:cubicBezTo>
                      <a:pt x="120" y="295"/>
                      <a:pt x="157" y="306"/>
                      <a:pt x="193" y="306"/>
                    </a:cubicBezTo>
                    <a:cubicBezTo>
                      <a:pt x="196" y="307"/>
                      <a:pt x="200" y="307"/>
                      <a:pt x="203" y="307"/>
                    </a:cubicBezTo>
                    <a:cubicBezTo>
                      <a:pt x="210" y="307"/>
                      <a:pt x="215" y="306"/>
                      <a:pt x="219" y="306"/>
                    </a:cubicBezTo>
                    <a:cubicBezTo>
                      <a:pt x="230" y="306"/>
                      <a:pt x="239" y="306"/>
                      <a:pt x="248" y="304"/>
                    </a:cubicBezTo>
                    <a:lnTo>
                      <a:pt x="275" y="295"/>
                    </a:lnTo>
                    <a:cubicBezTo>
                      <a:pt x="284" y="293"/>
                      <a:pt x="292" y="286"/>
                      <a:pt x="301" y="284"/>
                    </a:cubicBezTo>
                    <a:cubicBezTo>
                      <a:pt x="335" y="264"/>
                      <a:pt x="359" y="237"/>
                      <a:pt x="374" y="206"/>
                    </a:cubicBezTo>
                    <a:cubicBezTo>
                      <a:pt x="405" y="147"/>
                      <a:pt x="412" y="76"/>
                      <a:pt x="401" y="16"/>
                    </a:cubicBezTo>
                    <a:lnTo>
                      <a:pt x="401" y="16"/>
                    </a:lnTo>
                    <a:cubicBezTo>
                      <a:pt x="385" y="76"/>
                      <a:pt x="368" y="136"/>
                      <a:pt x="335" y="180"/>
                    </a:cubicBezTo>
                    <a:cubicBezTo>
                      <a:pt x="300" y="220"/>
                      <a:pt x="258" y="242"/>
                      <a:pt x="210" y="242"/>
                    </a:cubicBezTo>
                    <a:cubicBezTo>
                      <a:pt x="206" y="242"/>
                      <a:pt x="202" y="242"/>
                      <a:pt x="197" y="242"/>
                    </a:cubicBezTo>
                    <a:cubicBezTo>
                      <a:pt x="171" y="242"/>
                      <a:pt x="149" y="235"/>
                      <a:pt x="126" y="224"/>
                    </a:cubicBezTo>
                    <a:cubicBezTo>
                      <a:pt x="106" y="213"/>
                      <a:pt x="91" y="191"/>
                      <a:pt x="73" y="169"/>
                    </a:cubicBezTo>
                    <a:cubicBezTo>
                      <a:pt x="47" y="122"/>
                      <a:pt x="29" y="60"/>
                      <a:pt x="16" y="1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06;p36">
                <a:extLst>
                  <a:ext uri="{FF2B5EF4-FFF2-40B4-BE49-F238E27FC236}">
                    <a16:creationId xmlns:a16="http://schemas.microsoft.com/office/drawing/2014/main" id="{D214A6B0-B177-79C3-9C6B-B08FACEE7E92}"/>
                  </a:ext>
                </a:extLst>
              </p:cNvPr>
              <p:cNvSpPr/>
              <p:nvPr/>
            </p:nvSpPr>
            <p:spPr>
              <a:xfrm>
                <a:off x="5071534" y="1792020"/>
                <a:ext cx="79824" cy="60014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09" extrusionOk="0">
                    <a:moveTo>
                      <a:pt x="16" y="0"/>
                    </a:moveTo>
                    <a:cubicBezTo>
                      <a:pt x="7" y="31"/>
                      <a:pt x="7" y="64"/>
                      <a:pt x="1" y="93"/>
                    </a:cubicBezTo>
                    <a:cubicBezTo>
                      <a:pt x="5" y="126"/>
                      <a:pt x="9" y="160"/>
                      <a:pt x="23" y="191"/>
                    </a:cubicBezTo>
                    <a:cubicBezTo>
                      <a:pt x="34" y="222"/>
                      <a:pt x="56" y="253"/>
                      <a:pt x="87" y="275"/>
                    </a:cubicBezTo>
                    <a:cubicBezTo>
                      <a:pt x="120" y="297"/>
                      <a:pt x="156" y="308"/>
                      <a:pt x="193" y="308"/>
                    </a:cubicBezTo>
                    <a:cubicBezTo>
                      <a:pt x="197" y="309"/>
                      <a:pt x="200" y="309"/>
                      <a:pt x="203" y="309"/>
                    </a:cubicBezTo>
                    <a:cubicBezTo>
                      <a:pt x="209" y="309"/>
                      <a:pt x="214" y="308"/>
                      <a:pt x="220" y="308"/>
                    </a:cubicBezTo>
                    <a:cubicBezTo>
                      <a:pt x="231" y="308"/>
                      <a:pt x="240" y="308"/>
                      <a:pt x="249" y="306"/>
                    </a:cubicBezTo>
                    <a:lnTo>
                      <a:pt x="275" y="297"/>
                    </a:lnTo>
                    <a:cubicBezTo>
                      <a:pt x="284" y="295"/>
                      <a:pt x="293" y="288"/>
                      <a:pt x="300" y="286"/>
                    </a:cubicBezTo>
                    <a:cubicBezTo>
                      <a:pt x="333" y="266"/>
                      <a:pt x="359" y="239"/>
                      <a:pt x="375" y="208"/>
                    </a:cubicBezTo>
                    <a:cubicBezTo>
                      <a:pt x="406" y="149"/>
                      <a:pt x="410" y="78"/>
                      <a:pt x="399" y="18"/>
                    </a:cubicBezTo>
                    <a:lnTo>
                      <a:pt x="399" y="18"/>
                    </a:lnTo>
                    <a:cubicBezTo>
                      <a:pt x="386" y="78"/>
                      <a:pt x="366" y="137"/>
                      <a:pt x="333" y="182"/>
                    </a:cubicBezTo>
                    <a:cubicBezTo>
                      <a:pt x="300" y="222"/>
                      <a:pt x="259" y="244"/>
                      <a:pt x="211" y="244"/>
                    </a:cubicBezTo>
                    <a:cubicBezTo>
                      <a:pt x="207" y="244"/>
                      <a:pt x="202" y="244"/>
                      <a:pt x="198" y="244"/>
                    </a:cubicBezTo>
                    <a:cubicBezTo>
                      <a:pt x="171" y="244"/>
                      <a:pt x="149" y="237"/>
                      <a:pt x="127" y="226"/>
                    </a:cubicBezTo>
                    <a:cubicBezTo>
                      <a:pt x="107" y="215"/>
                      <a:pt x="89" y="193"/>
                      <a:pt x="74" y="171"/>
                    </a:cubicBezTo>
                    <a:cubicBezTo>
                      <a:pt x="45" y="124"/>
                      <a:pt x="29" y="62"/>
                      <a:pt x="16" y="0"/>
                    </a:cubicBezTo>
                    <a:close/>
                  </a:path>
                </a:pathLst>
              </a:custGeom>
              <a:solidFill>
                <a:srgbClr val="1A12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07;p36">
                <a:extLst>
                  <a:ext uri="{FF2B5EF4-FFF2-40B4-BE49-F238E27FC236}">
                    <a16:creationId xmlns:a16="http://schemas.microsoft.com/office/drawing/2014/main" id="{963275C3-D7D0-1BEC-755B-CEEFEC2D0CA0}"/>
                  </a:ext>
                </a:extLst>
              </p:cNvPr>
              <p:cNvSpPr/>
              <p:nvPr/>
            </p:nvSpPr>
            <p:spPr>
              <a:xfrm>
                <a:off x="4686201" y="2807402"/>
                <a:ext cx="1260294" cy="1558421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8024" extrusionOk="0">
                    <a:moveTo>
                      <a:pt x="2504" y="1"/>
                    </a:moveTo>
                    <a:cubicBezTo>
                      <a:pt x="1898" y="1"/>
                      <a:pt x="1841" y="672"/>
                      <a:pt x="1841" y="672"/>
                    </a:cubicBezTo>
                    <a:cubicBezTo>
                      <a:pt x="1841" y="672"/>
                      <a:pt x="277" y="2228"/>
                      <a:pt x="140" y="3827"/>
                    </a:cubicBezTo>
                    <a:cubicBezTo>
                      <a:pt x="0" y="5428"/>
                      <a:pt x="439" y="8024"/>
                      <a:pt x="439" y="8024"/>
                    </a:cubicBezTo>
                    <a:lnTo>
                      <a:pt x="2879" y="8024"/>
                    </a:lnTo>
                    <a:lnTo>
                      <a:pt x="2908" y="5267"/>
                    </a:lnTo>
                    <a:lnTo>
                      <a:pt x="3479" y="8024"/>
                    </a:lnTo>
                    <a:lnTo>
                      <a:pt x="6489" y="8024"/>
                    </a:lnTo>
                    <a:cubicBezTo>
                      <a:pt x="6489" y="8024"/>
                      <a:pt x="6281" y="2707"/>
                      <a:pt x="4130" y="871"/>
                    </a:cubicBezTo>
                    <a:cubicBezTo>
                      <a:pt x="3358" y="212"/>
                      <a:pt x="2845" y="1"/>
                      <a:pt x="25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08;p36">
                <a:extLst>
                  <a:ext uri="{FF2B5EF4-FFF2-40B4-BE49-F238E27FC236}">
                    <a16:creationId xmlns:a16="http://schemas.microsoft.com/office/drawing/2014/main" id="{F38FFDBB-FECE-1EC2-946F-851C9C3FE2F1}"/>
                  </a:ext>
                </a:extLst>
              </p:cNvPr>
              <p:cNvSpPr/>
              <p:nvPr/>
            </p:nvSpPr>
            <p:spPr>
              <a:xfrm>
                <a:off x="4685813" y="3481734"/>
                <a:ext cx="564792" cy="88408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4552" extrusionOk="0">
                    <a:moveTo>
                      <a:pt x="193" y="1"/>
                    </a:moveTo>
                    <a:cubicBezTo>
                      <a:pt x="168" y="118"/>
                      <a:pt x="151" y="238"/>
                      <a:pt x="140" y="355"/>
                    </a:cubicBezTo>
                    <a:cubicBezTo>
                      <a:pt x="0" y="1958"/>
                      <a:pt x="441" y="4552"/>
                      <a:pt x="441" y="4552"/>
                    </a:cubicBezTo>
                    <a:lnTo>
                      <a:pt x="2881" y="4552"/>
                    </a:lnTo>
                    <a:lnTo>
                      <a:pt x="2908" y="1795"/>
                    </a:lnTo>
                    <a:cubicBezTo>
                      <a:pt x="1539" y="1566"/>
                      <a:pt x="669" y="674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09;p36">
                <a:extLst>
                  <a:ext uri="{FF2B5EF4-FFF2-40B4-BE49-F238E27FC236}">
                    <a16:creationId xmlns:a16="http://schemas.microsoft.com/office/drawing/2014/main" id="{4B3355A8-A221-53CF-6642-5AFA05D616FD}"/>
                  </a:ext>
                </a:extLst>
              </p:cNvPr>
              <p:cNvSpPr/>
              <p:nvPr/>
            </p:nvSpPr>
            <p:spPr>
              <a:xfrm>
                <a:off x="4978308" y="2807790"/>
                <a:ext cx="584991" cy="268024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380" extrusionOk="0">
                    <a:moveTo>
                      <a:pt x="999" y="1"/>
                    </a:moveTo>
                    <a:cubicBezTo>
                      <a:pt x="394" y="1"/>
                      <a:pt x="337" y="670"/>
                      <a:pt x="337" y="670"/>
                    </a:cubicBezTo>
                    <a:cubicBezTo>
                      <a:pt x="337" y="670"/>
                      <a:pt x="199" y="809"/>
                      <a:pt x="0" y="1046"/>
                    </a:cubicBezTo>
                    <a:cubicBezTo>
                      <a:pt x="559" y="1303"/>
                      <a:pt x="1134" y="1379"/>
                      <a:pt x="1618" y="1379"/>
                    </a:cubicBezTo>
                    <a:cubicBezTo>
                      <a:pt x="2312" y="1379"/>
                      <a:pt x="2817" y="1223"/>
                      <a:pt x="2817" y="1223"/>
                    </a:cubicBezTo>
                    <a:lnTo>
                      <a:pt x="3012" y="1261"/>
                    </a:lnTo>
                    <a:cubicBezTo>
                      <a:pt x="2890" y="1119"/>
                      <a:pt x="2761" y="988"/>
                      <a:pt x="2626" y="873"/>
                    </a:cubicBezTo>
                    <a:cubicBezTo>
                      <a:pt x="1852" y="212"/>
                      <a:pt x="1339" y="1"/>
                      <a:pt x="9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10;p36">
                <a:extLst>
                  <a:ext uri="{FF2B5EF4-FFF2-40B4-BE49-F238E27FC236}">
                    <a16:creationId xmlns:a16="http://schemas.microsoft.com/office/drawing/2014/main" id="{8742AB84-7050-5673-AA8E-01B8A05B53FE}"/>
                  </a:ext>
                </a:extLst>
              </p:cNvPr>
              <p:cNvSpPr/>
              <p:nvPr/>
            </p:nvSpPr>
            <p:spPr>
              <a:xfrm>
                <a:off x="4742525" y="3508924"/>
                <a:ext cx="866804" cy="327843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6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111"/>
                      <a:pt x="156" y="215"/>
                      <a:pt x="242" y="315"/>
                    </a:cubicBezTo>
                    <a:cubicBezTo>
                      <a:pt x="328" y="414"/>
                      <a:pt x="419" y="512"/>
                      <a:pt x="516" y="603"/>
                    </a:cubicBezTo>
                    <a:cubicBezTo>
                      <a:pt x="707" y="786"/>
                      <a:pt x="917" y="955"/>
                      <a:pt x="1139" y="1099"/>
                    </a:cubicBezTo>
                    <a:cubicBezTo>
                      <a:pt x="1249" y="1174"/>
                      <a:pt x="1367" y="1238"/>
                      <a:pt x="1482" y="1300"/>
                    </a:cubicBezTo>
                    <a:cubicBezTo>
                      <a:pt x="1602" y="1362"/>
                      <a:pt x="1723" y="1418"/>
                      <a:pt x="1845" y="1466"/>
                    </a:cubicBezTo>
                    <a:cubicBezTo>
                      <a:pt x="2093" y="1566"/>
                      <a:pt x="2350" y="1639"/>
                      <a:pt x="2611" y="1688"/>
                    </a:cubicBezTo>
                    <a:lnTo>
                      <a:pt x="2620" y="1688"/>
                    </a:lnTo>
                    <a:lnTo>
                      <a:pt x="2625" y="1686"/>
                    </a:lnTo>
                    <a:cubicBezTo>
                      <a:pt x="2793" y="1637"/>
                      <a:pt x="2955" y="1575"/>
                      <a:pt x="3114" y="1508"/>
                    </a:cubicBezTo>
                    <a:cubicBezTo>
                      <a:pt x="3276" y="1442"/>
                      <a:pt x="3433" y="1367"/>
                      <a:pt x="3586" y="1287"/>
                    </a:cubicBezTo>
                    <a:cubicBezTo>
                      <a:pt x="3739" y="1207"/>
                      <a:pt x="3889" y="1123"/>
                      <a:pt x="4037" y="1030"/>
                    </a:cubicBezTo>
                    <a:cubicBezTo>
                      <a:pt x="4184" y="939"/>
                      <a:pt x="4325" y="840"/>
                      <a:pt x="4463" y="736"/>
                    </a:cubicBezTo>
                    <a:lnTo>
                      <a:pt x="4463" y="736"/>
                    </a:lnTo>
                    <a:cubicBezTo>
                      <a:pt x="4387" y="780"/>
                      <a:pt x="4319" y="831"/>
                      <a:pt x="4246" y="875"/>
                    </a:cubicBezTo>
                    <a:cubicBezTo>
                      <a:pt x="4173" y="919"/>
                      <a:pt x="4097" y="966"/>
                      <a:pt x="4024" y="1008"/>
                    </a:cubicBezTo>
                    <a:cubicBezTo>
                      <a:pt x="3874" y="1094"/>
                      <a:pt x="3721" y="1174"/>
                      <a:pt x="3566" y="1249"/>
                    </a:cubicBezTo>
                    <a:cubicBezTo>
                      <a:pt x="3411" y="1322"/>
                      <a:pt x="3254" y="1393"/>
                      <a:pt x="3094" y="1455"/>
                    </a:cubicBezTo>
                    <a:cubicBezTo>
                      <a:pt x="2936" y="1519"/>
                      <a:pt x="2777" y="1576"/>
                      <a:pt x="2614" y="1624"/>
                    </a:cubicBezTo>
                    <a:lnTo>
                      <a:pt x="2614" y="1624"/>
                    </a:lnTo>
                    <a:cubicBezTo>
                      <a:pt x="2360" y="1573"/>
                      <a:pt x="2111" y="1499"/>
                      <a:pt x="1870" y="1406"/>
                    </a:cubicBezTo>
                    <a:cubicBezTo>
                      <a:pt x="1626" y="1307"/>
                      <a:pt x="1391" y="1187"/>
                      <a:pt x="1170" y="1050"/>
                    </a:cubicBezTo>
                    <a:cubicBezTo>
                      <a:pt x="1059" y="979"/>
                      <a:pt x="951" y="908"/>
                      <a:pt x="846" y="829"/>
                    </a:cubicBezTo>
                    <a:cubicBezTo>
                      <a:pt x="740" y="747"/>
                      <a:pt x="638" y="665"/>
                      <a:pt x="541" y="576"/>
                    </a:cubicBezTo>
                    <a:cubicBezTo>
                      <a:pt x="344" y="401"/>
                      <a:pt x="160" y="21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11;p36">
                <a:extLst>
                  <a:ext uri="{FF2B5EF4-FFF2-40B4-BE49-F238E27FC236}">
                    <a16:creationId xmlns:a16="http://schemas.microsoft.com/office/drawing/2014/main" id="{E50BD89F-4E29-C0A8-1D5F-D32AF830C294}"/>
                  </a:ext>
                </a:extLst>
              </p:cNvPr>
              <p:cNvSpPr/>
              <p:nvPr/>
            </p:nvSpPr>
            <p:spPr>
              <a:xfrm>
                <a:off x="4623468" y="2418379"/>
                <a:ext cx="404754" cy="68812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3543" extrusionOk="0">
                    <a:moveTo>
                      <a:pt x="1264" y="1"/>
                    </a:moveTo>
                    <a:cubicBezTo>
                      <a:pt x="1159" y="1"/>
                      <a:pt x="1071" y="75"/>
                      <a:pt x="1021" y="270"/>
                    </a:cubicBezTo>
                    <a:cubicBezTo>
                      <a:pt x="817" y="1076"/>
                      <a:pt x="0" y="3543"/>
                      <a:pt x="888" y="3543"/>
                    </a:cubicBezTo>
                    <a:cubicBezTo>
                      <a:pt x="1539" y="3543"/>
                      <a:pt x="2084" y="726"/>
                      <a:pt x="2084" y="726"/>
                    </a:cubicBezTo>
                    <a:cubicBezTo>
                      <a:pt x="2084" y="726"/>
                      <a:pt x="1592" y="1"/>
                      <a:pt x="1264" y="1"/>
                    </a:cubicBezTo>
                    <a:close/>
                  </a:path>
                </a:pathLst>
              </a:custGeom>
              <a:solidFill>
                <a:srgbClr val="FF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12;p36">
                <a:extLst>
                  <a:ext uri="{FF2B5EF4-FFF2-40B4-BE49-F238E27FC236}">
                    <a16:creationId xmlns:a16="http://schemas.microsoft.com/office/drawing/2014/main" id="{A212D444-C332-A620-256F-2AE4FB777381}"/>
                  </a:ext>
                </a:extLst>
              </p:cNvPr>
              <p:cNvSpPr/>
              <p:nvPr/>
            </p:nvSpPr>
            <p:spPr>
              <a:xfrm>
                <a:off x="4330973" y="2423817"/>
                <a:ext cx="555081" cy="688121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543" extrusionOk="0">
                    <a:moveTo>
                      <a:pt x="1177" y="0"/>
                    </a:moveTo>
                    <a:cubicBezTo>
                      <a:pt x="1171" y="0"/>
                      <a:pt x="1166" y="1"/>
                      <a:pt x="1161" y="2"/>
                    </a:cubicBezTo>
                    <a:cubicBezTo>
                      <a:pt x="919" y="78"/>
                      <a:pt x="0" y="339"/>
                      <a:pt x="299" y="538"/>
                    </a:cubicBezTo>
                    <a:cubicBezTo>
                      <a:pt x="299" y="538"/>
                      <a:pt x="150" y="757"/>
                      <a:pt x="387" y="757"/>
                    </a:cubicBezTo>
                    <a:cubicBezTo>
                      <a:pt x="397" y="757"/>
                      <a:pt x="407" y="756"/>
                      <a:pt x="419" y="755"/>
                    </a:cubicBezTo>
                    <a:lnTo>
                      <a:pt x="419" y="755"/>
                    </a:lnTo>
                    <a:cubicBezTo>
                      <a:pt x="419" y="755"/>
                      <a:pt x="242" y="890"/>
                      <a:pt x="467" y="890"/>
                    </a:cubicBezTo>
                    <a:cubicBezTo>
                      <a:pt x="505" y="890"/>
                      <a:pt x="554" y="886"/>
                      <a:pt x="618" y="877"/>
                    </a:cubicBezTo>
                    <a:lnTo>
                      <a:pt x="618" y="877"/>
                    </a:lnTo>
                    <a:cubicBezTo>
                      <a:pt x="618" y="877"/>
                      <a:pt x="507" y="979"/>
                      <a:pt x="662" y="979"/>
                    </a:cubicBezTo>
                    <a:cubicBezTo>
                      <a:pt x="726" y="979"/>
                      <a:pt x="837" y="962"/>
                      <a:pt x="1021" y="911"/>
                    </a:cubicBezTo>
                    <a:lnTo>
                      <a:pt x="1021" y="911"/>
                    </a:lnTo>
                    <a:cubicBezTo>
                      <a:pt x="1107" y="1495"/>
                      <a:pt x="1452" y="3517"/>
                      <a:pt x="2102" y="3541"/>
                    </a:cubicBezTo>
                    <a:cubicBezTo>
                      <a:pt x="2122" y="3542"/>
                      <a:pt x="2141" y="3542"/>
                      <a:pt x="2160" y="3542"/>
                    </a:cubicBezTo>
                    <a:cubicBezTo>
                      <a:pt x="2857" y="3542"/>
                      <a:pt x="2779" y="3116"/>
                      <a:pt x="2779" y="3116"/>
                    </a:cubicBezTo>
                    <a:cubicBezTo>
                      <a:pt x="2779" y="3116"/>
                      <a:pt x="2507" y="2441"/>
                      <a:pt x="2235" y="2000"/>
                    </a:cubicBezTo>
                    <a:cubicBezTo>
                      <a:pt x="1966" y="1569"/>
                      <a:pt x="1422" y="0"/>
                      <a:pt x="1177" y="0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13;p36">
                <a:extLst>
                  <a:ext uri="{FF2B5EF4-FFF2-40B4-BE49-F238E27FC236}">
                    <a16:creationId xmlns:a16="http://schemas.microsoft.com/office/drawing/2014/main" id="{B8CEF3A3-2362-E75D-CCCD-AC3E6F809143}"/>
                  </a:ext>
                </a:extLst>
              </p:cNvPr>
              <p:cNvSpPr/>
              <p:nvPr/>
            </p:nvSpPr>
            <p:spPr>
              <a:xfrm>
                <a:off x="4520143" y="2507720"/>
                <a:ext cx="95750" cy="98664"/>
              </a:xfrm>
              <a:custGeom>
                <a:avLst/>
                <a:gdLst/>
                <a:ahLst/>
                <a:cxnLst/>
                <a:rect l="l" t="t" r="r" b="b"/>
                <a:pathLst>
                  <a:path w="493" h="508" extrusionOk="0">
                    <a:moveTo>
                      <a:pt x="470" y="0"/>
                    </a:moveTo>
                    <a:lnTo>
                      <a:pt x="1" y="22"/>
                    </a:lnTo>
                    <a:lnTo>
                      <a:pt x="23" y="507"/>
                    </a:lnTo>
                    <a:lnTo>
                      <a:pt x="492" y="485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E6E1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14;p36">
                <a:extLst>
                  <a:ext uri="{FF2B5EF4-FFF2-40B4-BE49-F238E27FC236}">
                    <a16:creationId xmlns:a16="http://schemas.microsoft.com/office/drawing/2014/main" id="{D0E51CF1-5EC3-218A-410C-CD350151EC30}"/>
                  </a:ext>
                </a:extLst>
              </p:cNvPr>
              <p:cNvSpPr/>
              <p:nvPr/>
            </p:nvSpPr>
            <p:spPr>
              <a:xfrm>
                <a:off x="4514511" y="2521898"/>
                <a:ext cx="115949" cy="5865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302" extrusionOk="0">
                    <a:moveTo>
                      <a:pt x="570" y="0"/>
                    </a:moveTo>
                    <a:lnTo>
                      <a:pt x="1" y="20"/>
                    </a:lnTo>
                    <a:lnTo>
                      <a:pt x="5" y="301"/>
                    </a:lnTo>
                    <a:lnTo>
                      <a:pt x="597" y="290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015;p36">
                <a:extLst>
                  <a:ext uri="{FF2B5EF4-FFF2-40B4-BE49-F238E27FC236}">
                    <a16:creationId xmlns:a16="http://schemas.microsoft.com/office/drawing/2014/main" id="{9E733DC4-727B-32FB-45D8-0B3C8F8EA509}"/>
                  </a:ext>
                </a:extLst>
              </p:cNvPr>
              <p:cNvSpPr/>
              <p:nvPr/>
            </p:nvSpPr>
            <p:spPr>
              <a:xfrm>
                <a:off x="4351172" y="2336807"/>
                <a:ext cx="355811" cy="260061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339" extrusionOk="0">
                    <a:moveTo>
                      <a:pt x="1249" y="349"/>
                    </a:moveTo>
                    <a:lnTo>
                      <a:pt x="1528" y="519"/>
                    </a:lnTo>
                    <a:lnTo>
                      <a:pt x="1318" y="603"/>
                    </a:lnTo>
                    <a:lnTo>
                      <a:pt x="1227" y="435"/>
                    </a:lnTo>
                    <a:lnTo>
                      <a:pt x="1249" y="349"/>
                    </a:lnTo>
                    <a:close/>
                    <a:moveTo>
                      <a:pt x="149" y="1"/>
                    </a:moveTo>
                    <a:lnTo>
                      <a:pt x="98" y="191"/>
                    </a:lnTo>
                    <a:lnTo>
                      <a:pt x="341" y="324"/>
                    </a:lnTo>
                    <a:cubicBezTo>
                      <a:pt x="372" y="566"/>
                      <a:pt x="0" y="1316"/>
                      <a:pt x="0" y="1316"/>
                    </a:cubicBezTo>
                    <a:lnTo>
                      <a:pt x="51" y="1338"/>
                    </a:lnTo>
                    <a:cubicBezTo>
                      <a:pt x="51" y="1338"/>
                      <a:pt x="299" y="1075"/>
                      <a:pt x="388" y="951"/>
                    </a:cubicBezTo>
                    <a:cubicBezTo>
                      <a:pt x="476" y="829"/>
                      <a:pt x="596" y="822"/>
                      <a:pt x="596" y="822"/>
                    </a:cubicBezTo>
                    <a:lnTo>
                      <a:pt x="587" y="747"/>
                    </a:lnTo>
                    <a:lnTo>
                      <a:pt x="742" y="670"/>
                    </a:lnTo>
                    <a:lnTo>
                      <a:pt x="793" y="692"/>
                    </a:lnTo>
                    <a:lnTo>
                      <a:pt x="917" y="707"/>
                    </a:lnTo>
                    <a:lnTo>
                      <a:pt x="939" y="896"/>
                    </a:lnTo>
                    <a:lnTo>
                      <a:pt x="871" y="902"/>
                    </a:lnTo>
                    <a:lnTo>
                      <a:pt x="862" y="946"/>
                    </a:lnTo>
                    <a:lnTo>
                      <a:pt x="1070" y="942"/>
                    </a:lnTo>
                    <a:lnTo>
                      <a:pt x="1349" y="913"/>
                    </a:lnTo>
                    <a:lnTo>
                      <a:pt x="1358" y="853"/>
                    </a:lnTo>
                    <a:lnTo>
                      <a:pt x="1318" y="856"/>
                    </a:lnTo>
                    <a:lnTo>
                      <a:pt x="1371" y="625"/>
                    </a:lnTo>
                    <a:lnTo>
                      <a:pt x="1526" y="574"/>
                    </a:lnTo>
                    <a:lnTo>
                      <a:pt x="1823" y="559"/>
                    </a:lnTo>
                    <a:lnTo>
                      <a:pt x="1832" y="499"/>
                    </a:lnTo>
                    <a:lnTo>
                      <a:pt x="1832" y="499"/>
                    </a:lnTo>
                    <a:lnTo>
                      <a:pt x="1593" y="519"/>
                    </a:lnTo>
                    <a:lnTo>
                      <a:pt x="1256" y="271"/>
                    </a:lnTo>
                    <a:lnTo>
                      <a:pt x="430" y="1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016;p36">
                <a:extLst>
                  <a:ext uri="{FF2B5EF4-FFF2-40B4-BE49-F238E27FC236}">
                    <a16:creationId xmlns:a16="http://schemas.microsoft.com/office/drawing/2014/main" id="{9A11019E-6E99-86C1-3984-C89E133267FA}"/>
                  </a:ext>
                </a:extLst>
              </p:cNvPr>
              <p:cNvSpPr/>
              <p:nvPr/>
            </p:nvSpPr>
            <p:spPr>
              <a:xfrm>
                <a:off x="4453914" y="2420321"/>
                <a:ext cx="41563" cy="68948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55" extrusionOk="0">
                    <a:moveTo>
                      <a:pt x="1" y="1"/>
                    </a:moveTo>
                    <a:lnTo>
                      <a:pt x="65" y="355"/>
                    </a:lnTo>
                    <a:lnTo>
                      <a:pt x="58" y="317"/>
                    </a:lnTo>
                    <a:lnTo>
                      <a:pt x="213" y="24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017;p36">
                <a:extLst>
                  <a:ext uri="{FF2B5EF4-FFF2-40B4-BE49-F238E27FC236}">
                    <a16:creationId xmlns:a16="http://schemas.microsoft.com/office/drawing/2014/main" id="{425365D0-836D-AB19-E353-92EF4AF26374}"/>
                  </a:ext>
                </a:extLst>
              </p:cNvPr>
              <p:cNvSpPr/>
              <p:nvPr/>
            </p:nvSpPr>
            <p:spPr>
              <a:xfrm>
                <a:off x="4405748" y="2581524"/>
                <a:ext cx="353675" cy="29560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522" extrusionOk="0">
                    <a:moveTo>
                      <a:pt x="1148" y="1"/>
                    </a:moveTo>
                    <a:lnTo>
                      <a:pt x="860" y="5"/>
                    </a:lnTo>
                    <a:lnTo>
                      <a:pt x="583" y="14"/>
                    </a:lnTo>
                    <a:lnTo>
                      <a:pt x="579" y="207"/>
                    </a:lnTo>
                    <a:cubicBezTo>
                      <a:pt x="579" y="207"/>
                      <a:pt x="1" y="307"/>
                      <a:pt x="96" y="1033"/>
                    </a:cubicBezTo>
                    <a:cubicBezTo>
                      <a:pt x="150" y="1432"/>
                      <a:pt x="507" y="1521"/>
                      <a:pt x="816" y="1521"/>
                    </a:cubicBezTo>
                    <a:cubicBezTo>
                      <a:pt x="1066" y="1521"/>
                      <a:pt x="1285" y="1462"/>
                      <a:pt x="1285" y="1462"/>
                    </a:cubicBezTo>
                    <a:cubicBezTo>
                      <a:pt x="1285" y="1462"/>
                      <a:pt x="1821" y="1279"/>
                      <a:pt x="1619" y="579"/>
                    </a:cubicBezTo>
                    <a:cubicBezTo>
                      <a:pt x="1619" y="579"/>
                      <a:pt x="1544" y="273"/>
                      <a:pt x="1132" y="200"/>
                    </a:cubicBezTo>
                    <a:lnTo>
                      <a:pt x="11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18;p36">
                <a:extLst>
                  <a:ext uri="{FF2B5EF4-FFF2-40B4-BE49-F238E27FC236}">
                    <a16:creationId xmlns:a16="http://schemas.microsoft.com/office/drawing/2014/main" id="{86FC86F4-E524-247A-098C-CA24A3A31208}"/>
                  </a:ext>
                </a:extLst>
              </p:cNvPr>
              <p:cNvSpPr/>
              <p:nvPr/>
            </p:nvSpPr>
            <p:spPr>
              <a:xfrm>
                <a:off x="4345539" y="2471013"/>
                <a:ext cx="120222" cy="4855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250" extrusionOk="0">
                    <a:moveTo>
                      <a:pt x="443" y="1"/>
                    </a:moveTo>
                    <a:cubicBezTo>
                      <a:pt x="443" y="1"/>
                      <a:pt x="1" y="41"/>
                      <a:pt x="129" y="205"/>
                    </a:cubicBezTo>
                    <a:cubicBezTo>
                      <a:pt x="155" y="236"/>
                      <a:pt x="190" y="249"/>
                      <a:pt x="230" y="249"/>
                    </a:cubicBezTo>
                    <a:cubicBezTo>
                      <a:pt x="393" y="249"/>
                      <a:pt x="618" y="31"/>
                      <a:pt x="443" y="1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19;p36">
                <a:extLst>
                  <a:ext uri="{FF2B5EF4-FFF2-40B4-BE49-F238E27FC236}">
                    <a16:creationId xmlns:a16="http://schemas.microsoft.com/office/drawing/2014/main" id="{58CB38E1-5D9B-95EE-9370-34C77D2E1317}"/>
                  </a:ext>
                </a:extLst>
              </p:cNvPr>
              <p:cNvSpPr/>
              <p:nvPr/>
            </p:nvSpPr>
            <p:spPr>
              <a:xfrm>
                <a:off x="4795936" y="2228238"/>
                <a:ext cx="978092" cy="777657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4004" extrusionOk="0">
                    <a:moveTo>
                      <a:pt x="1222" y="1"/>
                    </a:moveTo>
                    <a:cubicBezTo>
                      <a:pt x="238" y="1"/>
                      <a:pt x="0" y="1357"/>
                      <a:pt x="0" y="1357"/>
                    </a:cubicBezTo>
                    <a:cubicBezTo>
                      <a:pt x="140" y="1584"/>
                      <a:pt x="411" y="1715"/>
                      <a:pt x="625" y="1787"/>
                    </a:cubicBezTo>
                    <a:lnTo>
                      <a:pt x="625" y="1787"/>
                    </a:lnTo>
                    <a:cubicBezTo>
                      <a:pt x="542" y="2674"/>
                      <a:pt x="1176" y="3078"/>
                      <a:pt x="1176" y="3078"/>
                    </a:cubicBezTo>
                    <a:lnTo>
                      <a:pt x="1280" y="3651"/>
                    </a:lnTo>
                    <a:cubicBezTo>
                      <a:pt x="1770" y="3921"/>
                      <a:pt x="2245" y="4003"/>
                      <a:pt x="2644" y="4003"/>
                    </a:cubicBezTo>
                    <a:cubicBezTo>
                      <a:pt x="3273" y="4003"/>
                      <a:pt x="3709" y="3797"/>
                      <a:pt x="3709" y="3797"/>
                    </a:cubicBezTo>
                    <a:cubicBezTo>
                      <a:pt x="4679" y="2557"/>
                      <a:pt x="5036" y="420"/>
                      <a:pt x="4794" y="208"/>
                    </a:cubicBezTo>
                    <a:cubicBezTo>
                      <a:pt x="4728" y="149"/>
                      <a:pt x="4655" y="128"/>
                      <a:pt x="4584" y="128"/>
                    </a:cubicBezTo>
                    <a:cubicBezTo>
                      <a:pt x="4397" y="128"/>
                      <a:pt x="4225" y="274"/>
                      <a:pt x="4225" y="274"/>
                    </a:cubicBezTo>
                    <a:cubicBezTo>
                      <a:pt x="4225" y="274"/>
                      <a:pt x="3800" y="1442"/>
                      <a:pt x="2765" y="1442"/>
                    </a:cubicBezTo>
                    <a:cubicBezTo>
                      <a:pt x="2693" y="1442"/>
                      <a:pt x="2617" y="1436"/>
                      <a:pt x="2538" y="1424"/>
                    </a:cubicBezTo>
                    <a:cubicBezTo>
                      <a:pt x="1338" y="1238"/>
                      <a:pt x="1415" y="17"/>
                      <a:pt x="1415" y="17"/>
                    </a:cubicBezTo>
                    <a:cubicBezTo>
                      <a:pt x="1348" y="6"/>
                      <a:pt x="1284" y="1"/>
                      <a:pt x="1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20;p36">
                <a:extLst>
                  <a:ext uri="{FF2B5EF4-FFF2-40B4-BE49-F238E27FC236}">
                    <a16:creationId xmlns:a16="http://schemas.microsoft.com/office/drawing/2014/main" id="{D08C0DE7-C664-1CB6-7D0A-D4D0DFB1351A}"/>
                  </a:ext>
                </a:extLst>
              </p:cNvPr>
              <p:cNvSpPr/>
              <p:nvPr/>
            </p:nvSpPr>
            <p:spPr>
              <a:xfrm>
                <a:off x="4918488" y="2358365"/>
                <a:ext cx="821551" cy="664038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419" extrusionOk="0">
                    <a:moveTo>
                      <a:pt x="4230" y="1"/>
                    </a:moveTo>
                    <a:cubicBezTo>
                      <a:pt x="4152" y="342"/>
                      <a:pt x="4037" y="661"/>
                      <a:pt x="3818" y="946"/>
                    </a:cubicBezTo>
                    <a:cubicBezTo>
                      <a:pt x="3406" y="1487"/>
                      <a:pt x="2757" y="1854"/>
                      <a:pt x="2077" y="1861"/>
                    </a:cubicBezTo>
                    <a:cubicBezTo>
                      <a:pt x="2036" y="1861"/>
                      <a:pt x="1994" y="1861"/>
                      <a:pt x="1952" y="1861"/>
                    </a:cubicBezTo>
                    <a:cubicBezTo>
                      <a:pt x="1364" y="1861"/>
                      <a:pt x="756" y="1827"/>
                      <a:pt x="213" y="1595"/>
                    </a:cubicBezTo>
                    <a:cubicBezTo>
                      <a:pt x="140" y="1564"/>
                      <a:pt x="69" y="1529"/>
                      <a:pt x="0" y="1487"/>
                    </a:cubicBezTo>
                    <a:lnTo>
                      <a:pt x="0" y="1487"/>
                    </a:lnTo>
                    <a:cubicBezTo>
                      <a:pt x="89" y="2118"/>
                      <a:pt x="543" y="2408"/>
                      <a:pt x="543" y="2408"/>
                    </a:cubicBezTo>
                    <a:lnTo>
                      <a:pt x="645" y="2981"/>
                    </a:lnTo>
                    <a:cubicBezTo>
                      <a:pt x="1280" y="3331"/>
                      <a:pt x="1921" y="3418"/>
                      <a:pt x="2400" y="3418"/>
                    </a:cubicBezTo>
                    <a:cubicBezTo>
                      <a:pt x="2874" y="3418"/>
                      <a:pt x="3191" y="3333"/>
                      <a:pt x="3191" y="3333"/>
                    </a:cubicBezTo>
                    <a:cubicBezTo>
                      <a:pt x="3922" y="2394"/>
                      <a:pt x="4188" y="745"/>
                      <a:pt x="42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21;p36">
                <a:extLst>
                  <a:ext uri="{FF2B5EF4-FFF2-40B4-BE49-F238E27FC236}">
                    <a16:creationId xmlns:a16="http://schemas.microsoft.com/office/drawing/2014/main" id="{A5AF54ED-46FF-4B1C-0569-778347558F6D}"/>
                  </a:ext>
                </a:extLst>
              </p:cNvPr>
              <p:cNvSpPr/>
              <p:nvPr/>
            </p:nvSpPr>
            <p:spPr>
              <a:xfrm>
                <a:off x="4795936" y="2336030"/>
                <a:ext cx="150715" cy="238502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228" extrusionOk="0">
                    <a:moveTo>
                      <a:pt x="312" y="0"/>
                    </a:moveTo>
                    <a:cubicBezTo>
                      <a:pt x="75" y="375"/>
                      <a:pt x="0" y="802"/>
                      <a:pt x="0" y="802"/>
                    </a:cubicBezTo>
                    <a:cubicBezTo>
                      <a:pt x="137" y="1026"/>
                      <a:pt x="401" y="1156"/>
                      <a:pt x="613" y="1227"/>
                    </a:cubicBezTo>
                    <a:cubicBezTo>
                      <a:pt x="673" y="818"/>
                      <a:pt x="775" y="523"/>
                      <a:pt x="775" y="523"/>
                    </a:cubicBezTo>
                    <a:cubicBezTo>
                      <a:pt x="578" y="379"/>
                      <a:pt x="423" y="180"/>
                      <a:pt x="3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22;p36">
                <a:extLst>
                  <a:ext uri="{FF2B5EF4-FFF2-40B4-BE49-F238E27FC236}">
                    <a16:creationId xmlns:a16="http://schemas.microsoft.com/office/drawing/2014/main" id="{FCE4DF0B-70F6-5327-D26B-DD3BE0BB1EB7}"/>
                  </a:ext>
                </a:extLst>
              </p:cNvPr>
              <p:cNvSpPr/>
              <p:nvPr/>
            </p:nvSpPr>
            <p:spPr>
              <a:xfrm>
                <a:off x="5283816" y="2337001"/>
                <a:ext cx="852237" cy="861754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4437" extrusionOk="0">
                    <a:moveTo>
                      <a:pt x="2355" y="0"/>
                    </a:moveTo>
                    <a:cubicBezTo>
                      <a:pt x="2087" y="0"/>
                      <a:pt x="1835" y="157"/>
                      <a:pt x="1704" y="449"/>
                    </a:cubicBezTo>
                    <a:cubicBezTo>
                      <a:pt x="1450" y="1025"/>
                      <a:pt x="3051" y="2442"/>
                      <a:pt x="3051" y="2442"/>
                    </a:cubicBezTo>
                    <a:lnTo>
                      <a:pt x="1704" y="3800"/>
                    </a:lnTo>
                    <a:cubicBezTo>
                      <a:pt x="1463" y="3521"/>
                      <a:pt x="1197" y="3375"/>
                      <a:pt x="1197" y="3375"/>
                    </a:cubicBezTo>
                    <a:cubicBezTo>
                      <a:pt x="903" y="3354"/>
                      <a:pt x="707" y="3345"/>
                      <a:pt x="582" y="3345"/>
                    </a:cubicBezTo>
                    <a:cubicBezTo>
                      <a:pt x="0" y="3345"/>
                      <a:pt x="987" y="3534"/>
                      <a:pt x="987" y="3534"/>
                    </a:cubicBezTo>
                    <a:cubicBezTo>
                      <a:pt x="164" y="3706"/>
                      <a:pt x="123" y="3751"/>
                      <a:pt x="307" y="3751"/>
                    </a:cubicBezTo>
                    <a:cubicBezTo>
                      <a:pt x="510" y="3751"/>
                      <a:pt x="987" y="3696"/>
                      <a:pt x="987" y="3696"/>
                    </a:cubicBezTo>
                    <a:lnTo>
                      <a:pt x="987" y="3696"/>
                    </a:lnTo>
                    <a:cubicBezTo>
                      <a:pt x="504" y="4004"/>
                      <a:pt x="391" y="4101"/>
                      <a:pt x="439" y="4101"/>
                    </a:cubicBezTo>
                    <a:cubicBezTo>
                      <a:pt x="519" y="4101"/>
                      <a:pt x="1053" y="3829"/>
                      <a:pt x="1053" y="3829"/>
                    </a:cubicBezTo>
                    <a:lnTo>
                      <a:pt x="1053" y="3829"/>
                    </a:lnTo>
                    <a:cubicBezTo>
                      <a:pt x="719" y="4164"/>
                      <a:pt x="653" y="4270"/>
                      <a:pt x="703" y="4270"/>
                    </a:cubicBezTo>
                    <a:cubicBezTo>
                      <a:pt x="788" y="4270"/>
                      <a:pt x="1211" y="3962"/>
                      <a:pt x="1211" y="3962"/>
                    </a:cubicBezTo>
                    <a:cubicBezTo>
                      <a:pt x="1211" y="3962"/>
                      <a:pt x="1439" y="4309"/>
                      <a:pt x="1665" y="4429"/>
                    </a:cubicBezTo>
                    <a:cubicBezTo>
                      <a:pt x="1675" y="4434"/>
                      <a:pt x="1689" y="4437"/>
                      <a:pt x="1708" y="4437"/>
                    </a:cubicBezTo>
                    <a:cubicBezTo>
                      <a:pt x="2109" y="4437"/>
                      <a:pt x="4388" y="3221"/>
                      <a:pt x="4375" y="2493"/>
                    </a:cubicBezTo>
                    <a:cubicBezTo>
                      <a:pt x="4362" y="1732"/>
                      <a:pt x="3080" y="452"/>
                      <a:pt x="3080" y="452"/>
                    </a:cubicBezTo>
                    <a:cubicBezTo>
                      <a:pt x="2885" y="144"/>
                      <a:pt x="2613" y="0"/>
                      <a:pt x="2355" y="0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23;p36">
                <a:extLst>
                  <a:ext uri="{FF2B5EF4-FFF2-40B4-BE49-F238E27FC236}">
                    <a16:creationId xmlns:a16="http://schemas.microsoft.com/office/drawing/2014/main" id="{21FA1797-3C20-0659-5DBE-0B331AC6ED3B}"/>
                  </a:ext>
                </a:extLst>
              </p:cNvPr>
              <p:cNvSpPr/>
              <p:nvPr/>
            </p:nvSpPr>
            <p:spPr>
              <a:xfrm>
                <a:off x="5584663" y="2337001"/>
                <a:ext cx="372126" cy="374262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927" extrusionOk="0">
                    <a:moveTo>
                      <a:pt x="806" y="0"/>
                    </a:moveTo>
                    <a:cubicBezTo>
                      <a:pt x="538" y="0"/>
                      <a:pt x="286" y="158"/>
                      <a:pt x="155" y="452"/>
                    </a:cubicBezTo>
                    <a:cubicBezTo>
                      <a:pt x="0" y="799"/>
                      <a:pt x="534" y="1461"/>
                      <a:pt x="975" y="1926"/>
                    </a:cubicBezTo>
                    <a:cubicBezTo>
                      <a:pt x="1152" y="1847"/>
                      <a:pt x="1329" y="1774"/>
                      <a:pt x="1464" y="1636"/>
                    </a:cubicBezTo>
                    <a:cubicBezTo>
                      <a:pt x="1677" y="1417"/>
                      <a:pt x="1863" y="1167"/>
                      <a:pt x="1916" y="872"/>
                    </a:cubicBezTo>
                    <a:cubicBezTo>
                      <a:pt x="1699" y="620"/>
                      <a:pt x="1531" y="452"/>
                      <a:pt x="1531" y="452"/>
                    </a:cubicBezTo>
                    <a:cubicBezTo>
                      <a:pt x="1335" y="144"/>
                      <a:pt x="1063" y="0"/>
                      <a:pt x="806" y="0"/>
                    </a:cubicBezTo>
                    <a:close/>
                  </a:path>
                </a:pathLst>
              </a:custGeom>
              <a:solidFill>
                <a:srgbClr val="FF78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24;p36">
                <a:extLst>
                  <a:ext uri="{FF2B5EF4-FFF2-40B4-BE49-F238E27FC236}">
                    <a16:creationId xmlns:a16="http://schemas.microsoft.com/office/drawing/2014/main" id="{A49A5EFC-C961-F8A3-724F-0DBB08C33145}"/>
                  </a:ext>
                </a:extLst>
              </p:cNvPr>
              <p:cNvSpPr/>
              <p:nvPr/>
            </p:nvSpPr>
            <p:spPr>
              <a:xfrm>
                <a:off x="5508140" y="2258730"/>
                <a:ext cx="438743" cy="42456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186" extrusionOk="0">
                    <a:moveTo>
                      <a:pt x="994" y="0"/>
                    </a:moveTo>
                    <a:cubicBezTo>
                      <a:pt x="801" y="0"/>
                      <a:pt x="625" y="105"/>
                      <a:pt x="463" y="325"/>
                    </a:cubicBezTo>
                    <a:cubicBezTo>
                      <a:pt x="0" y="957"/>
                      <a:pt x="1059" y="2186"/>
                      <a:pt x="1059" y="2186"/>
                    </a:cubicBezTo>
                    <a:cubicBezTo>
                      <a:pt x="1971" y="1931"/>
                      <a:pt x="2259" y="1027"/>
                      <a:pt x="2259" y="1027"/>
                    </a:cubicBezTo>
                    <a:cubicBezTo>
                      <a:pt x="1773" y="366"/>
                      <a:pt x="1355" y="0"/>
                      <a:pt x="9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25;p36">
                <a:extLst>
                  <a:ext uri="{FF2B5EF4-FFF2-40B4-BE49-F238E27FC236}">
                    <a16:creationId xmlns:a16="http://schemas.microsoft.com/office/drawing/2014/main" id="{84043D31-1FDE-148A-B81A-E1C60CBBC30D}"/>
                  </a:ext>
                </a:extLst>
              </p:cNvPr>
              <p:cNvSpPr/>
              <p:nvPr/>
            </p:nvSpPr>
            <p:spPr>
              <a:xfrm>
                <a:off x="5158933" y="1301031"/>
                <a:ext cx="715312" cy="1002564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5162" extrusionOk="0">
                    <a:moveTo>
                      <a:pt x="1095" y="0"/>
                    </a:moveTo>
                    <a:cubicBezTo>
                      <a:pt x="521" y="0"/>
                      <a:pt x="70" y="321"/>
                      <a:pt x="93" y="903"/>
                    </a:cubicBezTo>
                    <a:cubicBezTo>
                      <a:pt x="93" y="903"/>
                      <a:pt x="0" y="1859"/>
                      <a:pt x="1096" y="2167"/>
                    </a:cubicBezTo>
                    <a:cubicBezTo>
                      <a:pt x="2188" y="2475"/>
                      <a:pt x="819" y="4596"/>
                      <a:pt x="1734" y="5024"/>
                    </a:cubicBezTo>
                    <a:cubicBezTo>
                      <a:pt x="1954" y="5126"/>
                      <a:pt x="2115" y="5161"/>
                      <a:pt x="2242" y="5161"/>
                    </a:cubicBezTo>
                    <a:cubicBezTo>
                      <a:pt x="2535" y="5161"/>
                      <a:pt x="2647" y="4973"/>
                      <a:pt x="2879" y="4973"/>
                    </a:cubicBezTo>
                    <a:cubicBezTo>
                      <a:pt x="2968" y="4973"/>
                      <a:pt x="3075" y="5001"/>
                      <a:pt x="3215" y="5077"/>
                    </a:cubicBezTo>
                    <a:cubicBezTo>
                      <a:pt x="3215" y="5077"/>
                      <a:pt x="3537" y="4368"/>
                      <a:pt x="2950" y="3808"/>
                    </a:cubicBezTo>
                    <a:cubicBezTo>
                      <a:pt x="2363" y="3246"/>
                      <a:pt x="3683" y="1594"/>
                      <a:pt x="2350" y="484"/>
                    </a:cubicBezTo>
                    <a:cubicBezTo>
                      <a:pt x="1951" y="155"/>
                      <a:pt x="1494" y="0"/>
                      <a:pt x="1095" y="0"/>
                    </a:cubicBezTo>
                    <a:close/>
                  </a:path>
                </a:pathLst>
              </a:custGeom>
              <a:solidFill>
                <a:srgbClr val="2B1F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26;p36">
                <a:extLst>
                  <a:ext uri="{FF2B5EF4-FFF2-40B4-BE49-F238E27FC236}">
                    <a16:creationId xmlns:a16="http://schemas.microsoft.com/office/drawing/2014/main" id="{B04F24A4-B21F-7AB0-4560-D3677B2D27D6}"/>
                  </a:ext>
                </a:extLst>
              </p:cNvPr>
              <p:cNvSpPr/>
              <p:nvPr/>
            </p:nvSpPr>
            <p:spPr>
              <a:xfrm>
                <a:off x="5176413" y="1506322"/>
                <a:ext cx="589846" cy="82291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4237" extrusionOk="0">
                    <a:moveTo>
                      <a:pt x="96" y="1"/>
                    </a:moveTo>
                    <a:lnTo>
                      <a:pt x="3" y="3"/>
                    </a:lnTo>
                    <a:cubicBezTo>
                      <a:pt x="1" y="41"/>
                      <a:pt x="1" y="74"/>
                      <a:pt x="3" y="109"/>
                    </a:cubicBezTo>
                    <a:cubicBezTo>
                      <a:pt x="8" y="147"/>
                      <a:pt x="10" y="182"/>
                      <a:pt x="14" y="216"/>
                    </a:cubicBezTo>
                    <a:cubicBezTo>
                      <a:pt x="25" y="284"/>
                      <a:pt x="41" y="351"/>
                      <a:pt x="63" y="417"/>
                    </a:cubicBezTo>
                    <a:cubicBezTo>
                      <a:pt x="103" y="548"/>
                      <a:pt x="169" y="674"/>
                      <a:pt x="256" y="782"/>
                    </a:cubicBezTo>
                    <a:cubicBezTo>
                      <a:pt x="342" y="891"/>
                      <a:pt x="446" y="984"/>
                      <a:pt x="563" y="1057"/>
                    </a:cubicBezTo>
                    <a:cubicBezTo>
                      <a:pt x="679" y="1132"/>
                      <a:pt x="805" y="1188"/>
                      <a:pt x="933" y="1228"/>
                    </a:cubicBezTo>
                    <a:cubicBezTo>
                      <a:pt x="964" y="1236"/>
                      <a:pt x="997" y="1248"/>
                      <a:pt x="1031" y="1256"/>
                    </a:cubicBezTo>
                    <a:cubicBezTo>
                      <a:pt x="1062" y="1267"/>
                      <a:pt x="1093" y="1276"/>
                      <a:pt x="1121" y="1287"/>
                    </a:cubicBezTo>
                    <a:cubicBezTo>
                      <a:pt x="1183" y="1310"/>
                      <a:pt x="1237" y="1343"/>
                      <a:pt x="1283" y="1383"/>
                    </a:cubicBezTo>
                    <a:cubicBezTo>
                      <a:pt x="1327" y="1425"/>
                      <a:pt x="1365" y="1476"/>
                      <a:pt x="1394" y="1533"/>
                    </a:cubicBezTo>
                    <a:cubicBezTo>
                      <a:pt x="1420" y="1591"/>
                      <a:pt x="1438" y="1653"/>
                      <a:pt x="1451" y="1715"/>
                    </a:cubicBezTo>
                    <a:cubicBezTo>
                      <a:pt x="1476" y="1843"/>
                      <a:pt x="1476" y="1976"/>
                      <a:pt x="1471" y="2109"/>
                    </a:cubicBezTo>
                    <a:cubicBezTo>
                      <a:pt x="1465" y="2242"/>
                      <a:pt x="1449" y="2375"/>
                      <a:pt x="1431" y="2508"/>
                    </a:cubicBezTo>
                    <a:cubicBezTo>
                      <a:pt x="1396" y="2773"/>
                      <a:pt x="1352" y="3039"/>
                      <a:pt x="1341" y="3307"/>
                    </a:cubicBezTo>
                    <a:cubicBezTo>
                      <a:pt x="1336" y="3442"/>
                      <a:pt x="1341" y="3579"/>
                      <a:pt x="1372" y="3712"/>
                    </a:cubicBezTo>
                    <a:cubicBezTo>
                      <a:pt x="1387" y="3779"/>
                      <a:pt x="1409" y="3841"/>
                      <a:pt x="1442" y="3903"/>
                    </a:cubicBezTo>
                    <a:cubicBezTo>
                      <a:pt x="1476" y="3962"/>
                      <a:pt x="1520" y="4016"/>
                      <a:pt x="1573" y="4060"/>
                    </a:cubicBezTo>
                    <a:cubicBezTo>
                      <a:pt x="1626" y="4104"/>
                      <a:pt x="1686" y="4137"/>
                      <a:pt x="1748" y="4166"/>
                    </a:cubicBezTo>
                    <a:cubicBezTo>
                      <a:pt x="1808" y="4193"/>
                      <a:pt x="1872" y="4215"/>
                      <a:pt x="1939" y="4228"/>
                    </a:cubicBezTo>
                    <a:cubicBezTo>
                      <a:pt x="1969" y="4233"/>
                      <a:pt x="2000" y="4236"/>
                      <a:pt x="2031" y="4236"/>
                    </a:cubicBezTo>
                    <a:cubicBezTo>
                      <a:pt x="2067" y="4236"/>
                      <a:pt x="2104" y="4232"/>
                      <a:pt x="2140" y="4224"/>
                    </a:cubicBezTo>
                    <a:cubicBezTo>
                      <a:pt x="2206" y="4206"/>
                      <a:pt x="2266" y="4171"/>
                      <a:pt x="2322" y="4133"/>
                    </a:cubicBezTo>
                    <a:cubicBezTo>
                      <a:pt x="2377" y="4093"/>
                      <a:pt x="2426" y="4049"/>
                      <a:pt x="2479" y="4007"/>
                    </a:cubicBezTo>
                    <a:cubicBezTo>
                      <a:pt x="2532" y="3967"/>
                      <a:pt x="2590" y="3929"/>
                      <a:pt x="2654" y="3912"/>
                    </a:cubicBezTo>
                    <a:cubicBezTo>
                      <a:pt x="2688" y="3901"/>
                      <a:pt x="2723" y="3896"/>
                      <a:pt x="2759" y="3896"/>
                    </a:cubicBezTo>
                    <a:cubicBezTo>
                      <a:pt x="2789" y="3896"/>
                      <a:pt x="2819" y="3899"/>
                      <a:pt x="2849" y="3905"/>
                    </a:cubicBezTo>
                    <a:cubicBezTo>
                      <a:pt x="2915" y="3918"/>
                      <a:pt x="2977" y="3945"/>
                      <a:pt x="3037" y="3974"/>
                    </a:cubicBezTo>
                    <a:cubicBezTo>
                      <a:pt x="2977" y="3945"/>
                      <a:pt x="2915" y="3916"/>
                      <a:pt x="2849" y="3903"/>
                    </a:cubicBezTo>
                    <a:cubicBezTo>
                      <a:pt x="2819" y="3894"/>
                      <a:pt x="2786" y="3890"/>
                      <a:pt x="2753" y="3890"/>
                    </a:cubicBezTo>
                    <a:cubicBezTo>
                      <a:pt x="2718" y="3890"/>
                      <a:pt x="2682" y="3895"/>
                      <a:pt x="2649" y="3905"/>
                    </a:cubicBezTo>
                    <a:cubicBezTo>
                      <a:pt x="2583" y="3923"/>
                      <a:pt x="2525" y="3958"/>
                      <a:pt x="2472" y="4000"/>
                    </a:cubicBezTo>
                    <a:cubicBezTo>
                      <a:pt x="2421" y="4038"/>
                      <a:pt x="2370" y="4082"/>
                      <a:pt x="2315" y="4122"/>
                    </a:cubicBezTo>
                    <a:cubicBezTo>
                      <a:pt x="2260" y="4160"/>
                      <a:pt x="2202" y="4191"/>
                      <a:pt x="2138" y="4206"/>
                    </a:cubicBezTo>
                    <a:cubicBezTo>
                      <a:pt x="2106" y="4214"/>
                      <a:pt x="2073" y="4218"/>
                      <a:pt x="2039" y="4218"/>
                    </a:cubicBezTo>
                    <a:cubicBezTo>
                      <a:pt x="2006" y="4218"/>
                      <a:pt x="1973" y="4214"/>
                      <a:pt x="1941" y="4206"/>
                    </a:cubicBezTo>
                    <a:cubicBezTo>
                      <a:pt x="1879" y="4193"/>
                      <a:pt x="1817" y="4168"/>
                      <a:pt x="1757" y="4140"/>
                    </a:cubicBezTo>
                    <a:cubicBezTo>
                      <a:pt x="1697" y="4111"/>
                      <a:pt x="1640" y="4080"/>
                      <a:pt x="1591" y="4036"/>
                    </a:cubicBezTo>
                    <a:cubicBezTo>
                      <a:pt x="1540" y="3993"/>
                      <a:pt x="1498" y="3940"/>
                      <a:pt x="1469" y="3883"/>
                    </a:cubicBezTo>
                    <a:cubicBezTo>
                      <a:pt x="1438" y="3825"/>
                      <a:pt x="1416" y="3761"/>
                      <a:pt x="1403" y="3697"/>
                    </a:cubicBezTo>
                    <a:cubicBezTo>
                      <a:pt x="1374" y="3568"/>
                      <a:pt x="1372" y="3435"/>
                      <a:pt x="1376" y="3303"/>
                    </a:cubicBezTo>
                    <a:cubicBezTo>
                      <a:pt x="1387" y="3037"/>
                      <a:pt x="1438" y="2773"/>
                      <a:pt x="1476" y="2508"/>
                    </a:cubicBezTo>
                    <a:cubicBezTo>
                      <a:pt x="1496" y="2375"/>
                      <a:pt x="1516" y="2242"/>
                      <a:pt x="1524" y="2107"/>
                    </a:cubicBezTo>
                    <a:cubicBezTo>
                      <a:pt x="1531" y="1969"/>
                      <a:pt x="1536" y="1834"/>
                      <a:pt x="1509" y="1699"/>
                    </a:cubicBezTo>
                    <a:cubicBezTo>
                      <a:pt x="1498" y="1631"/>
                      <a:pt x="1480" y="1564"/>
                      <a:pt x="1449" y="1500"/>
                    </a:cubicBezTo>
                    <a:cubicBezTo>
                      <a:pt x="1418" y="1436"/>
                      <a:pt x="1376" y="1378"/>
                      <a:pt x="1325" y="1327"/>
                    </a:cubicBezTo>
                    <a:cubicBezTo>
                      <a:pt x="1274" y="1279"/>
                      <a:pt x="1210" y="1243"/>
                      <a:pt x="1148" y="1214"/>
                    </a:cubicBezTo>
                    <a:cubicBezTo>
                      <a:pt x="1115" y="1201"/>
                      <a:pt x="1082" y="1192"/>
                      <a:pt x="1048" y="1181"/>
                    </a:cubicBezTo>
                    <a:cubicBezTo>
                      <a:pt x="1017" y="1170"/>
                      <a:pt x="984" y="1163"/>
                      <a:pt x="953" y="1152"/>
                    </a:cubicBezTo>
                    <a:cubicBezTo>
                      <a:pt x="705" y="1066"/>
                      <a:pt x="475" y="924"/>
                      <a:pt x="318" y="720"/>
                    </a:cubicBezTo>
                    <a:cubicBezTo>
                      <a:pt x="240" y="616"/>
                      <a:pt x="180" y="501"/>
                      <a:pt x="143" y="379"/>
                    </a:cubicBezTo>
                    <a:cubicBezTo>
                      <a:pt x="123" y="317"/>
                      <a:pt x="109" y="255"/>
                      <a:pt x="101" y="191"/>
                    </a:cubicBezTo>
                    <a:cubicBezTo>
                      <a:pt x="96" y="158"/>
                      <a:pt x="92" y="127"/>
                      <a:pt x="92" y="94"/>
                    </a:cubicBezTo>
                    <a:cubicBezTo>
                      <a:pt x="92" y="61"/>
                      <a:pt x="92" y="27"/>
                      <a:pt x="96" y="1"/>
                    </a:cubicBezTo>
                    <a:close/>
                  </a:path>
                </a:pathLst>
              </a:custGeom>
              <a:solidFill>
                <a:srgbClr val="2B1F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27;p36">
                <a:extLst>
                  <a:ext uri="{FF2B5EF4-FFF2-40B4-BE49-F238E27FC236}">
                    <a16:creationId xmlns:a16="http://schemas.microsoft.com/office/drawing/2014/main" id="{62526616-5FDC-2AC7-4357-3E809D45DDA2}"/>
                  </a:ext>
                </a:extLst>
              </p:cNvPr>
              <p:cNvSpPr/>
              <p:nvPr/>
            </p:nvSpPr>
            <p:spPr>
              <a:xfrm>
                <a:off x="5515909" y="1775705"/>
                <a:ext cx="107404" cy="173827"/>
              </a:xfrm>
              <a:custGeom>
                <a:avLst/>
                <a:gdLst/>
                <a:ahLst/>
                <a:cxnLst/>
                <a:rect l="l" t="t" r="r" b="b"/>
                <a:pathLst>
                  <a:path w="553" h="895" extrusionOk="0">
                    <a:moveTo>
                      <a:pt x="291" y="0"/>
                    </a:moveTo>
                    <a:cubicBezTo>
                      <a:pt x="179" y="0"/>
                      <a:pt x="67" y="47"/>
                      <a:pt x="67" y="47"/>
                    </a:cubicBezTo>
                    <a:cubicBezTo>
                      <a:pt x="126" y="379"/>
                      <a:pt x="0" y="855"/>
                      <a:pt x="0" y="855"/>
                    </a:cubicBezTo>
                    <a:cubicBezTo>
                      <a:pt x="20" y="881"/>
                      <a:pt x="53" y="895"/>
                      <a:pt x="93" y="895"/>
                    </a:cubicBezTo>
                    <a:cubicBezTo>
                      <a:pt x="228" y="895"/>
                      <a:pt x="441" y="735"/>
                      <a:pt x="509" y="330"/>
                    </a:cubicBezTo>
                    <a:cubicBezTo>
                      <a:pt x="552" y="62"/>
                      <a:pt x="421" y="0"/>
                      <a:pt x="291" y="0"/>
                    </a:cubicBezTo>
                    <a:close/>
                  </a:path>
                </a:pathLst>
              </a:custGeom>
              <a:solidFill>
                <a:srgbClr val="FF9B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28;p36">
                <a:extLst>
                  <a:ext uri="{FF2B5EF4-FFF2-40B4-BE49-F238E27FC236}">
                    <a16:creationId xmlns:a16="http://schemas.microsoft.com/office/drawing/2014/main" id="{2597566B-6B00-6F37-AE39-1C9A3C7F3B68}"/>
                  </a:ext>
                </a:extLst>
              </p:cNvPr>
              <p:cNvSpPr/>
              <p:nvPr/>
            </p:nvSpPr>
            <p:spPr>
              <a:xfrm>
                <a:off x="5533972" y="1789883"/>
                <a:ext cx="69725" cy="14683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756" extrusionOk="0">
                    <a:moveTo>
                      <a:pt x="166" y="0"/>
                    </a:moveTo>
                    <a:cubicBezTo>
                      <a:pt x="161" y="0"/>
                      <a:pt x="155" y="2"/>
                      <a:pt x="151" y="2"/>
                    </a:cubicBezTo>
                    <a:lnTo>
                      <a:pt x="124" y="9"/>
                    </a:lnTo>
                    <a:cubicBezTo>
                      <a:pt x="109" y="16"/>
                      <a:pt x="98" y="27"/>
                      <a:pt x="89" y="38"/>
                    </a:cubicBezTo>
                    <a:cubicBezTo>
                      <a:pt x="53" y="82"/>
                      <a:pt x="44" y="129"/>
                      <a:pt x="33" y="173"/>
                    </a:cubicBezTo>
                    <a:cubicBezTo>
                      <a:pt x="22" y="219"/>
                      <a:pt x="20" y="264"/>
                      <a:pt x="18" y="308"/>
                    </a:cubicBezTo>
                    <a:cubicBezTo>
                      <a:pt x="11" y="401"/>
                      <a:pt x="18" y="490"/>
                      <a:pt x="24" y="578"/>
                    </a:cubicBezTo>
                    <a:lnTo>
                      <a:pt x="29" y="591"/>
                    </a:lnTo>
                    <a:lnTo>
                      <a:pt x="40" y="596"/>
                    </a:lnTo>
                    <a:cubicBezTo>
                      <a:pt x="58" y="605"/>
                      <a:pt x="80" y="614"/>
                      <a:pt x="95" y="627"/>
                    </a:cubicBezTo>
                    <a:cubicBezTo>
                      <a:pt x="109" y="640"/>
                      <a:pt x="115" y="656"/>
                      <a:pt x="106" y="671"/>
                    </a:cubicBezTo>
                    <a:cubicBezTo>
                      <a:pt x="98" y="691"/>
                      <a:pt x="80" y="704"/>
                      <a:pt x="62" y="718"/>
                    </a:cubicBezTo>
                    <a:cubicBezTo>
                      <a:pt x="42" y="733"/>
                      <a:pt x="22" y="744"/>
                      <a:pt x="0" y="755"/>
                    </a:cubicBezTo>
                    <a:cubicBezTo>
                      <a:pt x="22" y="749"/>
                      <a:pt x="44" y="744"/>
                      <a:pt x="73" y="729"/>
                    </a:cubicBezTo>
                    <a:cubicBezTo>
                      <a:pt x="95" y="718"/>
                      <a:pt x="117" y="707"/>
                      <a:pt x="133" y="684"/>
                    </a:cubicBezTo>
                    <a:cubicBezTo>
                      <a:pt x="142" y="673"/>
                      <a:pt x="146" y="658"/>
                      <a:pt x="144" y="640"/>
                    </a:cubicBezTo>
                    <a:cubicBezTo>
                      <a:pt x="144" y="625"/>
                      <a:pt x="133" y="611"/>
                      <a:pt x="126" y="600"/>
                    </a:cubicBezTo>
                    <a:cubicBezTo>
                      <a:pt x="110" y="584"/>
                      <a:pt x="93" y="573"/>
                      <a:pt x="75" y="563"/>
                    </a:cubicBezTo>
                    <a:lnTo>
                      <a:pt x="75" y="563"/>
                    </a:lnTo>
                    <a:cubicBezTo>
                      <a:pt x="75" y="482"/>
                      <a:pt x="76" y="395"/>
                      <a:pt x="84" y="315"/>
                    </a:cubicBezTo>
                    <a:cubicBezTo>
                      <a:pt x="86" y="270"/>
                      <a:pt x="91" y="228"/>
                      <a:pt x="100" y="186"/>
                    </a:cubicBezTo>
                    <a:cubicBezTo>
                      <a:pt x="109" y="148"/>
                      <a:pt x="120" y="104"/>
                      <a:pt x="140" y="80"/>
                    </a:cubicBezTo>
                    <a:cubicBezTo>
                      <a:pt x="142" y="73"/>
                      <a:pt x="148" y="67"/>
                      <a:pt x="153" y="64"/>
                    </a:cubicBezTo>
                    <a:cubicBezTo>
                      <a:pt x="155" y="64"/>
                      <a:pt x="160" y="64"/>
                      <a:pt x="162" y="62"/>
                    </a:cubicBezTo>
                    <a:lnTo>
                      <a:pt x="171" y="62"/>
                    </a:lnTo>
                    <a:cubicBezTo>
                      <a:pt x="188" y="62"/>
                      <a:pt x="210" y="62"/>
                      <a:pt x="228" y="67"/>
                    </a:cubicBezTo>
                    <a:cubicBezTo>
                      <a:pt x="248" y="71"/>
                      <a:pt x="264" y="80"/>
                      <a:pt x="275" y="91"/>
                    </a:cubicBezTo>
                    <a:cubicBezTo>
                      <a:pt x="286" y="104"/>
                      <a:pt x="297" y="117"/>
                      <a:pt x="303" y="137"/>
                    </a:cubicBezTo>
                    <a:cubicBezTo>
                      <a:pt x="317" y="175"/>
                      <a:pt x="319" y="217"/>
                      <a:pt x="319" y="261"/>
                    </a:cubicBezTo>
                    <a:cubicBezTo>
                      <a:pt x="319" y="306"/>
                      <a:pt x="317" y="350"/>
                      <a:pt x="315" y="394"/>
                    </a:cubicBezTo>
                    <a:cubicBezTo>
                      <a:pt x="328" y="350"/>
                      <a:pt x="339" y="308"/>
                      <a:pt x="348" y="264"/>
                    </a:cubicBezTo>
                    <a:cubicBezTo>
                      <a:pt x="352" y="219"/>
                      <a:pt x="359" y="173"/>
                      <a:pt x="348" y="126"/>
                    </a:cubicBezTo>
                    <a:cubicBezTo>
                      <a:pt x="341" y="102"/>
                      <a:pt x="328" y="75"/>
                      <a:pt x="310" y="58"/>
                    </a:cubicBezTo>
                    <a:cubicBezTo>
                      <a:pt x="295" y="36"/>
                      <a:pt x="268" y="24"/>
                      <a:pt x="244" y="16"/>
                    </a:cubicBezTo>
                    <a:cubicBezTo>
                      <a:pt x="219" y="7"/>
                      <a:pt x="197" y="5"/>
                      <a:pt x="173" y="2"/>
                    </a:cubicBezTo>
                    <a:cubicBezTo>
                      <a:pt x="171" y="1"/>
                      <a:pt x="168" y="0"/>
                      <a:pt x="166" y="0"/>
                    </a:cubicBezTo>
                    <a:close/>
                  </a:path>
                </a:pathLst>
              </a:custGeom>
              <a:solidFill>
                <a:srgbClr val="F8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29;p36">
                <a:extLst>
                  <a:ext uri="{FF2B5EF4-FFF2-40B4-BE49-F238E27FC236}">
                    <a16:creationId xmlns:a16="http://schemas.microsoft.com/office/drawing/2014/main" id="{68B39983-C91E-24B0-70F6-080EF5F7A27C}"/>
                  </a:ext>
                </a:extLst>
              </p:cNvPr>
              <p:cNvSpPr/>
              <p:nvPr/>
            </p:nvSpPr>
            <p:spPr>
              <a:xfrm>
                <a:off x="3497381" y="2115396"/>
                <a:ext cx="767169" cy="2332194"/>
              </a:xfrm>
              <a:custGeom>
                <a:avLst/>
                <a:gdLst/>
                <a:ahLst/>
                <a:cxnLst/>
                <a:rect l="l" t="t" r="r" b="b"/>
                <a:pathLst>
                  <a:path w="3950" h="12008" fill="none" extrusionOk="0">
                    <a:moveTo>
                      <a:pt x="1" y="2403"/>
                    </a:moveTo>
                    <a:cubicBezTo>
                      <a:pt x="1" y="2403"/>
                      <a:pt x="1232" y="0"/>
                      <a:pt x="2592" y="1289"/>
                    </a:cubicBezTo>
                    <a:cubicBezTo>
                      <a:pt x="3949" y="2580"/>
                      <a:pt x="2138" y="12007"/>
                      <a:pt x="2138" y="12007"/>
                    </a:cubicBezTo>
                  </a:path>
                </a:pathLst>
              </a:custGeom>
              <a:noFill/>
              <a:ln w="19050" cap="flat" cmpd="sng">
                <a:solidFill>
                  <a:srgbClr val="7EA42B"/>
                </a:solidFill>
                <a:prstDash val="solid"/>
                <a:miter lim="22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30;p36">
                <a:extLst>
                  <a:ext uri="{FF2B5EF4-FFF2-40B4-BE49-F238E27FC236}">
                    <a16:creationId xmlns:a16="http://schemas.microsoft.com/office/drawing/2014/main" id="{74E06CD9-9132-E54C-9CDE-EF8FB544D824}"/>
                  </a:ext>
                </a:extLst>
              </p:cNvPr>
              <p:cNvSpPr/>
              <p:nvPr/>
            </p:nvSpPr>
            <p:spPr>
              <a:xfrm>
                <a:off x="3432123" y="1385517"/>
                <a:ext cx="568676" cy="306207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15766" fill="none" extrusionOk="0">
                    <a:moveTo>
                      <a:pt x="2928" y="2067"/>
                    </a:moveTo>
                    <a:cubicBezTo>
                      <a:pt x="2928" y="2067"/>
                      <a:pt x="2427" y="1"/>
                      <a:pt x="1278" y="1134"/>
                    </a:cubicBezTo>
                    <a:cubicBezTo>
                      <a:pt x="0" y="2394"/>
                      <a:pt x="1885" y="15765"/>
                      <a:pt x="1885" y="15765"/>
                    </a:cubicBezTo>
                    <a:lnTo>
                      <a:pt x="1056" y="15765"/>
                    </a:lnTo>
                    <a:cubicBezTo>
                      <a:pt x="1056" y="15765"/>
                      <a:pt x="757" y="12570"/>
                      <a:pt x="341" y="11135"/>
                    </a:cubicBezTo>
                  </a:path>
                </a:pathLst>
              </a:custGeom>
              <a:noFill/>
              <a:ln w="19050" cap="flat" cmpd="sng">
                <a:solidFill>
                  <a:srgbClr val="7EA42B"/>
                </a:solidFill>
                <a:prstDash val="solid"/>
                <a:miter lim="22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31;p36">
                <a:extLst>
                  <a:ext uri="{FF2B5EF4-FFF2-40B4-BE49-F238E27FC236}">
                    <a16:creationId xmlns:a16="http://schemas.microsoft.com/office/drawing/2014/main" id="{40398C36-C4D3-63C1-E7EE-788DA2C4EA38}"/>
                  </a:ext>
                </a:extLst>
              </p:cNvPr>
              <p:cNvSpPr/>
              <p:nvPr/>
            </p:nvSpPr>
            <p:spPr>
              <a:xfrm>
                <a:off x="3007946" y="2138897"/>
                <a:ext cx="1035387" cy="1181829"/>
              </a:xfrm>
              <a:custGeom>
                <a:avLst/>
                <a:gdLst/>
                <a:ahLst/>
                <a:cxnLst/>
                <a:rect l="l" t="t" r="r" b="b"/>
                <a:pathLst>
                  <a:path w="5331" h="6085" extrusionOk="0">
                    <a:moveTo>
                      <a:pt x="2426" y="781"/>
                    </a:moveTo>
                    <a:cubicBezTo>
                      <a:pt x="2983" y="781"/>
                      <a:pt x="2651" y="1330"/>
                      <a:pt x="2651" y="1330"/>
                    </a:cubicBezTo>
                    <a:cubicBezTo>
                      <a:pt x="2554" y="1421"/>
                      <a:pt x="2465" y="1458"/>
                      <a:pt x="2388" y="1458"/>
                    </a:cubicBezTo>
                    <a:cubicBezTo>
                      <a:pt x="2062" y="1458"/>
                      <a:pt x="1961" y="786"/>
                      <a:pt x="2419" y="781"/>
                    </a:cubicBezTo>
                    <a:cubicBezTo>
                      <a:pt x="2421" y="781"/>
                      <a:pt x="2423" y="781"/>
                      <a:pt x="2426" y="781"/>
                    </a:cubicBezTo>
                    <a:close/>
                    <a:moveTo>
                      <a:pt x="2266" y="1748"/>
                    </a:moveTo>
                    <a:cubicBezTo>
                      <a:pt x="2373" y="1748"/>
                      <a:pt x="2492" y="1825"/>
                      <a:pt x="2463" y="1972"/>
                    </a:cubicBezTo>
                    <a:cubicBezTo>
                      <a:pt x="2445" y="2072"/>
                      <a:pt x="2362" y="2094"/>
                      <a:pt x="2294" y="2094"/>
                    </a:cubicBezTo>
                    <a:cubicBezTo>
                      <a:pt x="2239" y="2094"/>
                      <a:pt x="2193" y="2081"/>
                      <a:pt x="2193" y="2081"/>
                    </a:cubicBezTo>
                    <a:cubicBezTo>
                      <a:pt x="2029" y="1855"/>
                      <a:pt x="2140" y="1748"/>
                      <a:pt x="2266" y="1748"/>
                    </a:cubicBezTo>
                    <a:close/>
                    <a:moveTo>
                      <a:pt x="1289" y="3093"/>
                    </a:moveTo>
                    <a:cubicBezTo>
                      <a:pt x="1421" y="3093"/>
                      <a:pt x="1518" y="3239"/>
                      <a:pt x="1518" y="3239"/>
                    </a:cubicBezTo>
                    <a:cubicBezTo>
                      <a:pt x="1664" y="3604"/>
                      <a:pt x="1507" y="3748"/>
                      <a:pt x="1327" y="3748"/>
                    </a:cubicBezTo>
                    <a:cubicBezTo>
                      <a:pt x="1126" y="3748"/>
                      <a:pt x="897" y="3570"/>
                      <a:pt x="1024" y="3325"/>
                    </a:cubicBezTo>
                    <a:cubicBezTo>
                      <a:pt x="1116" y="3148"/>
                      <a:pt x="1209" y="3093"/>
                      <a:pt x="1289" y="3093"/>
                    </a:cubicBezTo>
                    <a:close/>
                    <a:moveTo>
                      <a:pt x="2283" y="0"/>
                    </a:moveTo>
                    <a:cubicBezTo>
                      <a:pt x="1637" y="0"/>
                      <a:pt x="1009" y="433"/>
                      <a:pt x="612" y="1549"/>
                    </a:cubicBezTo>
                    <a:cubicBezTo>
                      <a:pt x="612" y="1549"/>
                      <a:pt x="1093" y="1348"/>
                      <a:pt x="1476" y="1348"/>
                    </a:cubicBezTo>
                    <a:cubicBezTo>
                      <a:pt x="1687" y="1348"/>
                      <a:pt x="1868" y="1409"/>
                      <a:pt x="1921" y="1600"/>
                    </a:cubicBezTo>
                    <a:cubicBezTo>
                      <a:pt x="1956" y="1726"/>
                      <a:pt x="1898" y="1766"/>
                      <a:pt x="1785" y="1766"/>
                    </a:cubicBezTo>
                    <a:cubicBezTo>
                      <a:pt x="1589" y="1766"/>
                      <a:pt x="1229" y="1646"/>
                      <a:pt x="906" y="1646"/>
                    </a:cubicBezTo>
                    <a:cubicBezTo>
                      <a:pt x="622" y="1646"/>
                      <a:pt x="368" y="1738"/>
                      <a:pt x="280" y="2087"/>
                    </a:cubicBezTo>
                    <a:cubicBezTo>
                      <a:pt x="34" y="3062"/>
                      <a:pt x="282" y="3201"/>
                      <a:pt x="282" y="3201"/>
                    </a:cubicBezTo>
                    <a:cubicBezTo>
                      <a:pt x="282" y="3201"/>
                      <a:pt x="960" y="2590"/>
                      <a:pt x="1398" y="2590"/>
                    </a:cubicBezTo>
                    <a:cubicBezTo>
                      <a:pt x="1470" y="2590"/>
                      <a:pt x="1536" y="2606"/>
                      <a:pt x="1591" y="2645"/>
                    </a:cubicBezTo>
                    <a:cubicBezTo>
                      <a:pt x="1976" y="2918"/>
                      <a:pt x="1" y="2811"/>
                      <a:pt x="89" y="3715"/>
                    </a:cubicBezTo>
                    <a:cubicBezTo>
                      <a:pt x="173" y="4621"/>
                      <a:pt x="678" y="5039"/>
                      <a:pt x="678" y="5039"/>
                    </a:cubicBezTo>
                    <a:cubicBezTo>
                      <a:pt x="678" y="5039"/>
                      <a:pt x="1023" y="4143"/>
                      <a:pt x="1344" y="4143"/>
                    </a:cubicBezTo>
                    <a:cubicBezTo>
                      <a:pt x="1364" y="4143"/>
                      <a:pt x="1383" y="4146"/>
                      <a:pt x="1402" y="4153"/>
                    </a:cubicBezTo>
                    <a:cubicBezTo>
                      <a:pt x="1743" y="4275"/>
                      <a:pt x="424" y="4917"/>
                      <a:pt x="782" y="5442"/>
                    </a:cubicBezTo>
                    <a:cubicBezTo>
                      <a:pt x="1141" y="5971"/>
                      <a:pt x="1407" y="5783"/>
                      <a:pt x="1518" y="6084"/>
                    </a:cubicBezTo>
                    <a:cubicBezTo>
                      <a:pt x="1518" y="6084"/>
                      <a:pt x="1856" y="5881"/>
                      <a:pt x="2071" y="5856"/>
                    </a:cubicBezTo>
                    <a:cubicBezTo>
                      <a:pt x="2284" y="5830"/>
                      <a:pt x="2580" y="4851"/>
                      <a:pt x="2126" y="4530"/>
                    </a:cubicBezTo>
                    <a:cubicBezTo>
                      <a:pt x="1867" y="4346"/>
                      <a:pt x="1938" y="4210"/>
                      <a:pt x="2088" y="4210"/>
                    </a:cubicBezTo>
                    <a:cubicBezTo>
                      <a:pt x="2200" y="4210"/>
                      <a:pt x="2356" y="4286"/>
                      <a:pt x="2450" y="4477"/>
                    </a:cubicBezTo>
                    <a:cubicBezTo>
                      <a:pt x="2669" y="4922"/>
                      <a:pt x="2618" y="5294"/>
                      <a:pt x="2372" y="5728"/>
                    </a:cubicBezTo>
                    <a:cubicBezTo>
                      <a:pt x="2372" y="5728"/>
                      <a:pt x="3402" y="5391"/>
                      <a:pt x="3342" y="4439"/>
                    </a:cubicBezTo>
                    <a:cubicBezTo>
                      <a:pt x="3285" y="3487"/>
                      <a:pt x="2262" y="3316"/>
                      <a:pt x="2720" y="3201"/>
                    </a:cubicBezTo>
                    <a:cubicBezTo>
                      <a:pt x="2742" y="3195"/>
                      <a:pt x="2765" y="3193"/>
                      <a:pt x="2787" y="3193"/>
                    </a:cubicBezTo>
                    <a:cubicBezTo>
                      <a:pt x="3234" y="3193"/>
                      <a:pt x="3743" y="4249"/>
                      <a:pt x="3612" y="4554"/>
                    </a:cubicBezTo>
                    <a:cubicBezTo>
                      <a:pt x="3593" y="4600"/>
                      <a:pt x="3599" y="4621"/>
                      <a:pt x="3623" y="4621"/>
                    </a:cubicBezTo>
                    <a:cubicBezTo>
                      <a:pt x="3767" y="4621"/>
                      <a:pt x="4549" y="3880"/>
                      <a:pt x="4310" y="3323"/>
                    </a:cubicBezTo>
                    <a:cubicBezTo>
                      <a:pt x="4029" y="2672"/>
                      <a:pt x="3014" y="2302"/>
                      <a:pt x="3329" y="2209"/>
                    </a:cubicBezTo>
                    <a:cubicBezTo>
                      <a:pt x="3346" y="2204"/>
                      <a:pt x="3364" y="2202"/>
                      <a:pt x="3382" y="2202"/>
                    </a:cubicBezTo>
                    <a:cubicBezTo>
                      <a:pt x="3724" y="2202"/>
                      <a:pt x="4406" y="2926"/>
                      <a:pt x="4427" y="3279"/>
                    </a:cubicBezTo>
                    <a:cubicBezTo>
                      <a:pt x="4429" y="3315"/>
                      <a:pt x="4439" y="3331"/>
                      <a:pt x="4457" y="3331"/>
                    </a:cubicBezTo>
                    <a:cubicBezTo>
                      <a:pt x="4615" y="3331"/>
                      <a:pt x="5331" y="1947"/>
                      <a:pt x="4724" y="1410"/>
                    </a:cubicBezTo>
                    <a:cubicBezTo>
                      <a:pt x="4523" y="1231"/>
                      <a:pt x="4308" y="1168"/>
                      <a:pt x="4105" y="1168"/>
                    </a:cubicBezTo>
                    <a:cubicBezTo>
                      <a:pt x="3632" y="1168"/>
                      <a:pt x="3227" y="1509"/>
                      <a:pt x="3227" y="1509"/>
                    </a:cubicBezTo>
                    <a:cubicBezTo>
                      <a:pt x="3227" y="1509"/>
                      <a:pt x="3705" y="431"/>
                      <a:pt x="2873" y="114"/>
                    </a:cubicBezTo>
                    <a:cubicBezTo>
                      <a:pt x="2678" y="41"/>
                      <a:pt x="2480" y="0"/>
                      <a:pt x="2283" y="0"/>
                    </a:cubicBezTo>
                    <a:close/>
                  </a:path>
                </a:pathLst>
              </a:custGeom>
              <a:solidFill>
                <a:srgbClr val="94C4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32;p36">
                <a:extLst>
                  <a:ext uri="{FF2B5EF4-FFF2-40B4-BE49-F238E27FC236}">
                    <a16:creationId xmlns:a16="http://schemas.microsoft.com/office/drawing/2014/main" id="{55988EA2-2BD4-B7E3-E13C-117B0F6B6B82}"/>
                  </a:ext>
                </a:extLst>
              </p:cNvPr>
              <p:cNvSpPr/>
              <p:nvPr/>
            </p:nvSpPr>
            <p:spPr>
              <a:xfrm>
                <a:off x="3302967" y="2365745"/>
                <a:ext cx="740172" cy="95362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910" extrusionOk="0">
                    <a:moveTo>
                      <a:pt x="2586" y="0"/>
                    </a:moveTo>
                    <a:cubicBezTo>
                      <a:pt x="2113" y="0"/>
                      <a:pt x="1708" y="341"/>
                      <a:pt x="1708" y="341"/>
                    </a:cubicBezTo>
                    <a:cubicBezTo>
                      <a:pt x="1708" y="341"/>
                      <a:pt x="1" y="2035"/>
                      <a:pt x="1" y="4910"/>
                    </a:cubicBezTo>
                    <a:cubicBezTo>
                      <a:pt x="47" y="4881"/>
                      <a:pt x="348" y="4704"/>
                      <a:pt x="545" y="4682"/>
                    </a:cubicBezTo>
                    <a:cubicBezTo>
                      <a:pt x="758" y="4657"/>
                      <a:pt x="1055" y="3676"/>
                      <a:pt x="601" y="3355"/>
                    </a:cubicBezTo>
                    <a:cubicBezTo>
                      <a:pt x="342" y="3172"/>
                      <a:pt x="413" y="3035"/>
                      <a:pt x="563" y="3035"/>
                    </a:cubicBezTo>
                    <a:cubicBezTo>
                      <a:pt x="675" y="3035"/>
                      <a:pt x="831" y="3112"/>
                      <a:pt x="924" y="3304"/>
                    </a:cubicBezTo>
                    <a:cubicBezTo>
                      <a:pt x="1143" y="3749"/>
                      <a:pt x="1095" y="4119"/>
                      <a:pt x="847" y="4555"/>
                    </a:cubicBezTo>
                    <a:cubicBezTo>
                      <a:pt x="847" y="4555"/>
                      <a:pt x="1876" y="4217"/>
                      <a:pt x="1819" y="3264"/>
                    </a:cubicBezTo>
                    <a:cubicBezTo>
                      <a:pt x="1761" y="2312"/>
                      <a:pt x="736" y="2144"/>
                      <a:pt x="1197" y="2027"/>
                    </a:cubicBezTo>
                    <a:cubicBezTo>
                      <a:pt x="1218" y="2021"/>
                      <a:pt x="1240" y="2018"/>
                      <a:pt x="1262" y="2018"/>
                    </a:cubicBezTo>
                    <a:cubicBezTo>
                      <a:pt x="1707" y="2018"/>
                      <a:pt x="2220" y="3076"/>
                      <a:pt x="2087" y="3382"/>
                    </a:cubicBezTo>
                    <a:cubicBezTo>
                      <a:pt x="2067" y="3428"/>
                      <a:pt x="2074" y="3449"/>
                      <a:pt x="2098" y="3449"/>
                    </a:cubicBezTo>
                    <a:cubicBezTo>
                      <a:pt x="2242" y="3449"/>
                      <a:pt x="3023" y="2706"/>
                      <a:pt x="2784" y="2148"/>
                    </a:cubicBezTo>
                    <a:cubicBezTo>
                      <a:pt x="2505" y="1499"/>
                      <a:pt x="1489" y="1127"/>
                      <a:pt x="1806" y="1037"/>
                    </a:cubicBezTo>
                    <a:cubicBezTo>
                      <a:pt x="1822" y="1032"/>
                      <a:pt x="1840" y="1030"/>
                      <a:pt x="1859" y="1030"/>
                    </a:cubicBezTo>
                    <a:cubicBezTo>
                      <a:pt x="2198" y="1030"/>
                      <a:pt x="2883" y="1754"/>
                      <a:pt x="2904" y="2104"/>
                    </a:cubicBezTo>
                    <a:cubicBezTo>
                      <a:pt x="2906" y="2141"/>
                      <a:pt x="2917" y="2158"/>
                      <a:pt x="2935" y="2158"/>
                    </a:cubicBezTo>
                    <a:cubicBezTo>
                      <a:pt x="3099" y="2158"/>
                      <a:pt x="3811" y="778"/>
                      <a:pt x="3205" y="242"/>
                    </a:cubicBezTo>
                    <a:cubicBezTo>
                      <a:pt x="3004" y="63"/>
                      <a:pt x="2789" y="0"/>
                      <a:pt x="2586" y="0"/>
                    </a:cubicBezTo>
                    <a:close/>
                  </a:path>
                </a:pathLst>
              </a:custGeom>
              <a:solidFill>
                <a:srgbClr val="7EA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033;p36">
                <a:extLst>
                  <a:ext uri="{FF2B5EF4-FFF2-40B4-BE49-F238E27FC236}">
                    <a16:creationId xmlns:a16="http://schemas.microsoft.com/office/drawing/2014/main" id="{905E9E00-2648-80C5-6C7F-20A1BA90AEC7}"/>
                  </a:ext>
                </a:extLst>
              </p:cNvPr>
              <p:cNvSpPr/>
              <p:nvPr/>
            </p:nvSpPr>
            <p:spPr>
              <a:xfrm>
                <a:off x="3421246" y="2940054"/>
                <a:ext cx="1311956" cy="1137158"/>
              </a:xfrm>
              <a:custGeom>
                <a:avLst/>
                <a:gdLst/>
                <a:ahLst/>
                <a:cxnLst/>
                <a:rect l="l" t="t" r="r" b="b"/>
                <a:pathLst>
                  <a:path w="6755" h="5855" extrusionOk="0">
                    <a:moveTo>
                      <a:pt x="3692" y="1842"/>
                    </a:moveTo>
                    <a:lnTo>
                      <a:pt x="3692" y="1842"/>
                    </a:lnTo>
                    <a:cubicBezTo>
                      <a:pt x="3966" y="1853"/>
                      <a:pt x="4047" y="2270"/>
                      <a:pt x="3830" y="2270"/>
                    </a:cubicBezTo>
                    <a:cubicBezTo>
                      <a:pt x="3794" y="2270"/>
                      <a:pt x="3750" y="2259"/>
                      <a:pt x="3697" y="2232"/>
                    </a:cubicBezTo>
                    <a:cubicBezTo>
                      <a:pt x="3322" y="2044"/>
                      <a:pt x="3692" y="1842"/>
                      <a:pt x="3692" y="1842"/>
                    </a:cubicBezTo>
                    <a:close/>
                    <a:moveTo>
                      <a:pt x="4878" y="1"/>
                    </a:moveTo>
                    <a:cubicBezTo>
                      <a:pt x="4817" y="1"/>
                      <a:pt x="4754" y="3"/>
                      <a:pt x="4689" y="8"/>
                    </a:cubicBezTo>
                    <a:cubicBezTo>
                      <a:pt x="3402" y="115"/>
                      <a:pt x="3987" y="1160"/>
                      <a:pt x="3376" y="1315"/>
                    </a:cubicBezTo>
                    <a:cubicBezTo>
                      <a:pt x="3376" y="1315"/>
                      <a:pt x="3370" y="1316"/>
                      <a:pt x="3361" y="1316"/>
                    </a:cubicBezTo>
                    <a:cubicBezTo>
                      <a:pt x="3298" y="1316"/>
                      <a:pt x="3049" y="1276"/>
                      <a:pt x="2824" y="679"/>
                    </a:cubicBezTo>
                    <a:cubicBezTo>
                      <a:pt x="2720" y="404"/>
                      <a:pt x="2381" y="220"/>
                      <a:pt x="2006" y="220"/>
                    </a:cubicBezTo>
                    <a:cubicBezTo>
                      <a:pt x="1439" y="220"/>
                      <a:pt x="789" y="640"/>
                      <a:pt x="736" y="1800"/>
                    </a:cubicBezTo>
                    <a:cubicBezTo>
                      <a:pt x="736" y="1800"/>
                      <a:pt x="1368" y="1277"/>
                      <a:pt x="1775" y="1277"/>
                    </a:cubicBezTo>
                    <a:cubicBezTo>
                      <a:pt x="1895" y="1277"/>
                      <a:pt x="1995" y="1322"/>
                      <a:pt x="2053" y="1439"/>
                    </a:cubicBezTo>
                    <a:cubicBezTo>
                      <a:pt x="2315" y="1955"/>
                      <a:pt x="957" y="1229"/>
                      <a:pt x="579" y="2464"/>
                    </a:cubicBezTo>
                    <a:cubicBezTo>
                      <a:pt x="579" y="2464"/>
                      <a:pt x="417" y="2852"/>
                      <a:pt x="805" y="3226"/>
                    </a:cubicBezTo>
                    <a:cubicBezTo>
                      <a:pt x="805" y="3226"/>
                      <a:pt x="1752" y="1988"/>
                      <a:pt x="2305" y="1988"/>
                    </a:cubicBezTo>
                    <a:cubicBezTo>
                      <a:pt x="2354" y="1988"/>
                      <a:pt x="2399" y="1998"/>
                      <a:pt x="2441" y="2019"/>
                    </a:cubicBezTo>
                    <a:cubicBezTo>
                      <a:pt x="2957" y="2274"/>
                      <a:pt x="1" y="2885"/>
                      <a:pt x="1197" y="4205"/>
                    </a:cubicBezTo>
                    <a:cubicBezTo>
                      <a:pt x="1197" y="4205"/>
                      <a:pt x="2192" y="2469"/>
                      <a:pt x="2576" y="2469"/>
                    </a:cubicBezTo>
                    <a:cubicBezTo>
                      <a:pt x="2599" y="2469"/>
                      <a:pt x="2620" y="2476"/>
                      <a:pt x="2638" y="2489"/>
                    </a:cubicBezTo>
                    <a:cubicBezTo>
                      <a:pt x="2961" y="2723"/>
                      <a:pt x="1290" y="3430"/>
                      <a:pt x="1487" y="4462"/>
                    </a:cubicBezTo>
                    <a:cubicBezTo>
                      <a:pt x="1603" y="5069"/>
                      <a:pt x="1817" y="5194"/>
                      <a:pt x="1973" y="5194"/>
                    </a:cubicBezTo>
                    <a:cubicBezTo>
                      <a:pt x="2083" y="5194"/>
                      <a:pt x="2164" y="5133"/>
                      <a:pt x="2164" y="5133"/>
                    </a:cubicBezTo>
                    <a:cubicBezTo>
                      <a:pt x="2164" y="5133"/>
                      <a:pt x="2506" y="3200"/>
                      <a:pt x="2902" y="3200"/>
                    </a:cubicBezTo>
                    <a:cubicBezTo>
                      <a:pt x="2922" y="3200"/>
                      <a:pt x="2942" y="3205"/>
                      <a:pt x="2961" y="3215"/>
                    </a:cubicBezTo>
                    <a:cubicBezTo>
                      <a:pt x="3380" y="3428"/>
                      <a:pt x="1938" y="4798"/>
                      <a:pt x="2713" y="5190"/>
                    </a:cubicBezTo>
                    <a:cubicBezTo>
                      <a:pt x="3488" y="5584"/>
                      <a:pt x="3584" y="5855"/>
                      <a:pt x="3584" y="5855"/>
                    </a:cubicBezTo>
                    <a:cubicBezTo>
                      <a:pt x="3584" y="5855"/>
                      <a:pt x="3905" y="5421"/>
                      <a:pt x="4131" y="5387"/>
                    </a:cubicBezTo>
                    <a:cubicBezTo>
                      <a:pt x="4354" y="5354"/>
                      <a:pt x="4835" y="4805"/>
                      <a:pt x="3900" y="4008"/>
                    </a:cubicBezTo>
                    <a:cubicBezTo>
                      <a:pt x="3590" y="3743"/>
                      <a:pt x="3577" y="3622"/>
                      <a:pt x="3698" y="3622"/>
                    </a:cubicBezTo>
                    <a:cubicBezTo>
                      <a:pt x="3941" y="3622"/>
                      <a:pt x="4726" y="4115"/>
                      <a:pt x="4709" y="4920"/>
                    </a:cubicBezTo>
                    <a:cubicBezTo>
                      <a:pt x="4709" y="4920"/>
                      <a:pt x="5256" y="4860"/>
                      <a:pt x="5187" y="4125"/>
                    </a:cubicBezTo>
                    <a:cubicBezTo>
                      <a:pt x="5121" y="3388"/>
                      <a:pt x="3637" y="3020"/>
                      <a:pt x="3991" y="2723"/>
                    </a:cubicBezTo>
                    <a:cubicBezTo>
                      <a:pt x="4022" y="2697"/>
                      <a:pt x="4060" y="2685"/>
                      <a:pt x="4103" y="2685"/>
                    </a:cubicBezTo>
                    <a:cubicBezTo>
                      <a:pt x="4544" y="2685"/>
                      <a:pt x="5527" y="3972"/>
                      <a:pt x="5382" y="4446"/>
                    </a:cubicBezTo>
                    <a:cubicBezTo>
                      <a:pt x="5382" y="4446"/>
                      <a:pt x="5991" y="4083"/>
                      <a:pt x="5860" y="3204"/>
                    </a:cubicBezTo>
                    <a:cubicBezTo>
                      <a:pt x="5729" y="2323"/>
                      <a:pt x="3956" y="2154"/>
                      <a:pt x="4374" y="1838"/>
                    </a:cubicBezTo>
                    <a:cubicBezTo>
                      <a:pt x="4455" y="1777"/>
                      <a:pt x="4557" y="1748"/>
                      <a:pt x="4671" y="1748"/>
                    </a:cubicBezTo>
                    <a:cubicBezTo>
                      <a:pt x="5143" y="1748"/>
                      <a:pt x="5814" y="2255"/>
                      <a:pt x="5993" y="3089"/>
                    </a:cubicBezTo>
                    <a:cubicBezTo>
                      <a:pt x="5993" y="3089"/>
                      <a:pt x="6755" y="2015"/>
                      <a:pt x="6270" y="1302"/>
                    </a:cubicBezTo>
                    <a:cubicBezTo>
                      <a:pt x="6141" y="1111"/>
                      <a:pt x="5932" y="1047"/>
                      <a:pt x="5697" y="1047"/>
                    </a:cubicBezTo>
                    <a:cubicBezTo>
                      <a:pt x="5202" y="1047"/>
                      <a:pt x="4588" y="1332"/>
                      <a:pt x="4347" y="1332"/>
                    </a:cubicBezTo>
                    <a:cubicBezTo>
                      <a:pt x="4272" y="1332"/>
                      <a:pt x="4232" y="1305"/>
                      <a:pt x="4244" y="1233"/>
                    </a:cubicBezTo>
                    <a:cubicBezTo>
                      <a:pt x="4288" y="945"/>
                      <a:pt x="5055" y="746"/>
                      <a:pt x="5641" y="746"/>
                    </a:cubicBezTo>
                    <a:cubicBezTo>
                      <a:pt x="5902" y="746"/>
                      <a:pt x="6127" y="786"/>
                      <a:pt x="6237" y="874"/>
                    </a:cubicBezTo>
                    <a:cubicBezTo>
                      <a:pt x="6237" y="874"/>
                      <a:pt x="6003" y="1"/>
                      <a:pt x="4878" y="1"/>
                    </a:cubicBezTo>
                    <a:close/>
                  </a:path>
                </a:pathLst>
              </a:custGeom>
              <a:solidFill>
                <a:srgbClr val="B6D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34;p36">
                <a:extLst>
                  <a:ext uri="{FF2B5EF4-FFF2-40B4-BE49-F238E27FC236}">
                    <a16:creationId xmlns:a16="http://schemas.microsoft.com/office/drawing/2014/main" id="{3FEBEB16-FF8F-E06B-64D9-A380A44DE14C}"/>
                  </a:ext>
                </a:extLst>
              </p:cNvPr>
              <p:cNvSpPr/>
              <p:nvPr/>
            </p:nvSpPr>
            <p:spPr>
              <a:xfrm>
                <a:off x="4020804" y="2940054"/>
                <a:ext cx="712399" cy="1124728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5791" extrusionOk="0">
                    <a:moveTo>
                      <a:pt x="605" y="1842"/>
                    </a:moveTo>
                    <a:lnTo>
                      <a:pt x="605" y="1842"/>
                    </a:lnTo>
                    <a:cubicBezTo>
                      <a:pt x="879" y="1853"/>
                      <a:pt x="960" y="2270"/>
                      <a:pt x="743" y="2270"/>
                    </a:cubicBezTo>
                    <a:cubicBezTo>
                      <a:pt x="707" y="2270"/>
                      <a:pt x="663" y="2259"/>
                      <a:pt x="610" y="2232"/>
                    </a:cubicBezTo>
                    <a:cubicBezTo>
                      <a:pt x="235" y="2044"/>
                      <a:pt x="605" y="1842"/>
                      <a:pt x="605" y="1842"/>
                    </a:cubicBezTo>
                    <a:close/>
                    <a:moveTo>
                      <a:pt x="1791" y="1"/>
                    </a:moveTo>
                    <a:cubicBezTo>
                      <a:pt x="1730" y="1"/>
                      <a:pt x="1667" y="3"/>
                      <a:pt x="1602" y="8"/>
                    </a:cubicBezTo>
                    <a:cubicBezTo>
                      <a:pt x="315" y="115"/>
                      <a:pt x="900" y="1160"/>
                      <a:pt x="289" y="1315"/>
                    </a:cubicBezTo>
                    <a:cubicBezTo>
                      <a:pt x="289" y="1315"/>
                      <a:pt x="1" y="4258"/>
                      <a:pt x="550" y="5790"/>
                    </a:cubicBezTo>
                    <a:cubicBezTo>
                      <a:pt x="649" y="5669"/>
                      <a:pt x="875" y="5414"/>
                      <a:pt x="1044" y="5390"/>
                    </a:cubicBezTo>
                    <a:cubicBezTo>
                      <a:pt x="1267" y="5356"/>
                      <a:pt x="1750" y="4809"/>
                      <a:pt x="813" y="4012"/>
                    </a:cubicBezTo>
                    <a:cubicBezTo>
                      <a:pt x="503" y="3748"/>
                      <a:pt x="491" y="3626"/>
                      <a:pt x="612" y="3626"/>
                    </a:cubicBezTo>
                    <a:cubicBezTo>
                      <a:pt x="857" y="3626"/>
                      <a:pt x="1641" y="4118"/>
                      <a:pt x="1622" y="4922"/>
                    </a:cubicBezTo>
                    <a:cubicBezTo>
                      <a:pt x="1622" y="4922"/>
                      <a:pt x="2171" y="4865"/>
                      <a:pt x="2100" y="4127"/>
                    </a:cubicBezTo>
                    <a:cubicBezTo>
                      <a:pt x="2034" y="3392"/>
                      <a:pt x="550" y="3022"/>
                      <a:pt x="904" y="2728"/>
                    </a:cubicBezTo>
                    <a:cubicBezTo>
                      <a:pt x="935" y="2701"/>
                      <a:pt x="973" y="2689"/>
                      <a:pt x="1016" y="2689"/>
                    </a:cubicBezTo>
                    <a:cubicBezTo>
                      <a:pt x="1458" y="2689"/>
                      <a:pt x="2440" y="3974"/>
                      <a:pt x="2295" y="4448"/>
                    </a:cubicBezTo>
                    <a:cubicBezTo>
                      <a:pt x="2295" y="4448"/>
                      <a:pt x="2904" y="4085"/>
                      <a:pt x="2773" y="3206"/>
                    </a:cubicBezTo>
                    <a:cubicBezTo>
                      <a:pt x="2642" y="2325"/>
                      <a:pt x="869" y="2154"/>
                      <a:pt x="1287" y="1838"/>
                    </a:cubicBezTo>
                    <a:cubicBezTo>
                      <a:pt x="1368" y="1777"/>
                      <a:pt x="1470" y="1748"/>
                      <a:pt x="1584" y="1748"/>
                    </a:cubicBezTo>
                    <a:cubicBezTo>
                      <a:pt x="2056" y="1748"/>
                      <a:pt x="2727" y="2255"/>
                      <a:pt x="2906" y="3089"/>
                    </a:cubicBezTo>
                    <a:cubicBezTo>
                      <a:pt x="2906" y="3089"/>
                      <a:pt x="3668" y="2015"/>
                      <a:pt x="3183" y="1302"/>
                    </a:cubicBezTo>
                    <a:cubicBezTo>
                      <a:pt x="3054" y="1111"/>
                      <a:pt x="2845" y="1047"/>
                      <a:pt x="2610" y="1047"/>
                    </a:cubicBezTo>
                    <a:cubicBezTo>
                      <a:pt x="2115" y="1047"/>
                      <a:pt x="1501" y="1332"/>
                      <a:pt x="1260" y="1332"/>
                    </a:cubicBezTo>
                    <a:cubicBezTo>
                      <a:pt x="1185" y="1332"/>
                      <a:pt x="1145" y="1305"/>
                      <a:pt x="1157" y="1233"/>
                    </a:cubicBezTo>
                    <a:cubicBezTo>
                      <a:pt x="1201" y="945"/>
                      <a:pt x="1968" y="746"/>
                      <a:pt x="2554" y="746"/>
                    </a:cubicBezTo>
                    <a:cubicBezTo>
                      <a:pt x="2815" y="746"/>
                      <a:pt x="3040" y="786"/>
                      <a:pt x="3150" y="874"/>
                    </a:cubicBezTo>
                    <a:cubicBezTo>
                      <a:pt x="3150" y="874"/>
                      <a:pt x="2916" y="1"/>
                      <a:pt x="1791" y="1"/>
                    </a:cubicBezTo>
                    <a:close/>
                  </a:path>
                </a:pathLst>
              </a:custGeom>
              <a:solidFill>
                <a:srgbClr val="94C4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35;p36">
                <a:extLst>
                  <a:ext uri="{FF2B5EF4-FFF2-40B4-BE49-F238E27FC236}">
                    <a16:creationId xmlns:a16="http://schemas.microsoft.com/office/drawing/2014/main" id="{87AE0B85-19BE-3D3D-AB37-0445C4874754}"/>
                  </a:ext>
                </a:extLst>
              </p:cNvPr>
              <p:cNvSpPr/>
              <p:nvPr/>
            </p:nvSpPr>
            <p:spPr>
              <a:xfrm>
                <a:off x="3494856" y="1389402"/>
                <a:ext cx="942938" cy="922739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751" extrusionOk="0">
                    <a:moveTo>
                      <a:pt x="2948" y="1"/>
                    </a:moveTo>
                    <a:cubicBezTo>
                      <a:pt x="2748" y="1"/>
                      <a:pt x="2559" y="23"/>
                      <a:pt x="2407" y="51"/>
                    </a:cubicBezTo>
                    <a:cubicBezTo>
                      <a:pt x="1812" y="164"/>
                      <a:pt x="2089" y="964"/>
                      <a:pt x="2089" y="964"/>
                    </a:cubicBezTo>
                    <a:cubicBezTo>
                      <a:pt x="1881" y="482"/>
                      <a:pt x="1652" y="303"/>
                      <a:pt x="1425" y="303"/>
                    </a:cubicBezTo>
                    <a:cubicBezTo>
                      <a:pt x="1021" y="303"/>
                      <a:pt x="626" y="869"/>
                      <a:pt x="381" y="1303"/>
                    </a:cubicBezTo>
                    <a:cubicBezTo>
                      <a:pt x="0" y="1978"/>
                      <a:pt x="753" y="3220"/>
                      <a:pt x="753" y="3220"/>
                    </a:cubicBezTo>
                    <a:cubicBezTo>
                      <a:pt x="773" y="2294"/>
                      <a:pt x="1413" y="1557"/>
                      <a:pt x="1680" y="1557"/>
                    </a:cubicBezTo>
                    <a:cubicBezTo>
                      <a:pt x="1712" y="1557"/>
                      <a:pt x="1739" y="1568"/>
                      <a:pt x="1759" y="1590"/>
                    </a:cubicBezTo>
                    <a:cubicBezTo>
                      <a:pt x="1936" y="1799"/>
                      <a:pt x="1054" y="2155"/>
                      <a:pt x="975" y="3098"/>
                    </a:cubicBezTo>
                    <a:cubicBezTo>
                      <a:pt x="895" y="4042"/>
                      <a:pt x="1892" y="4130"/>
                      <a:pt x="1892" y="4130"/>
                    </a:cubicBezTo>
                    <a:cubicBezTo>
                      <a:pt x="1364" y="3618"/>
                      <a:pt x="1888" y="1892"/>
                      <a:pt x="2105" y="1892"/>
                    </a:cubicBezTo>
                    <a:cubicBezTo>
                      <a:pt x="2109" y="1892"/>
                      <a:pt x="2113" y="1892"/>
                      <a:pt x="2117" y="1894"/>
                    </a:cubicBezTo>
                    <a:cubicBezTo>
                      <a:pt x="2328" y="1967"/>
                      <a:pt x="2193" y="1887"/>
                      <a:pt x="1976" y="3019"/>
                    </a:cubicBezTo>
                    <a:cubicBezTo>
                      <a:pt x="1761" y="4150"/>
                      <a:pt x="2870" y="4474"/>
                      <a:pt x="2870" y="4474"/>
                    </a:cubicBezTo>
                    <a:cubicBezTo>
                      <a:pt x="2870" y="4474"/>
                      <a:pt x="2250" y="3366"/>
                      <a:pt x="2467" y="3010"/>
                    </a:cubicBezTo>
                    <a:cubicBezTo>
                      <a:pt x="2521" y="2921"/>
                      <a:pt x="2567" y="2887"/>
                      <a:pt x="2605" y="2887"/>
                    </a:cubicBezTo>
                    <a:cubicBezTo>
                      <a:pt x="2719" y="2887"/>
                      <a:pt x="2766" y="3187"/>
                      <a:pt x="2766" y="3187"/>
                    </a:cubicBezTo>
                    <a:cubicBezTo>
                      <a:pt x="2747" y="4605"/>
                      <a:pt x="3444" y="4704"/>
                      <a:pt x="3641" y="4704"/>
                    </a:cubicBezTo>
                    <a:cubicBezTo>
                      <a:pt x="3673" y="4704"/>
                      <a:pt x="3692" y="4702"/>
                      <a:pt x="3692" y="4702"/>
                    </a:cubicBezTo>
                    <a:cubicBezTo>
                      <a:pt x="3692" y="4702"/>
                      <a:pt x="2928" y="3586"/>
                      <a:pt x="3216" y="3488"/>
                    </a:cubicBezTo>
                    <a:cubicBezTo>
                      <a:pt x="3226" y="3485"/>
                      <a:pt x="3235" y="3483"/>
                      <a:pt x="3245" y="3483"/>
                    </a:cubicBezTo>
                    <a:cubicBezTo>
                      <a:pt x="3526" y="3483"/>
                      <a:pt x="3836" y="4750"/>
                      <a:pt x="3836" y="4750"/>
                    </a:cubicBezTo>
                    <a:cubicBezTo>
                      <a:pt x="4637" y="3699"/>
                      <a:pt x="2562" y="2321"/>
                      <a:pt x="2932" y="2091"/>
                    </a:cubicBezTo>
                    <a:cubicBezTo>
                      <a:pt x="2950" y="2079"/>
                      <a:pt x="2970" y="2074"/>
                      <a:pt x="2991" y="2074"/>
                    </a:cubicBezTo>
                    <a:cubicBezTo>
                      <a:pt x="3391" y="2074"/>
                      <a:pt x="4243" y="4102"/>
                      <a:pt x="4243" y="4102"/>
                    </a:cubicBezTo>
                    <a:cubicBezTo>
                      <a:pt x="4243" y="4102"/>
                      <a:pt x="4573" y="4037"/>
                      <a:pt x="4666" y="3152"/>
                    </a:cubicBezTo>
                    <a:cubicBezTo>
                      <a:pt x="4761" y="2266"/>
                      <a:pt x="2636" y="1701"/>
                      <a:pt x="3005" y="1415"/>
                    </a:cubicBezTo>
                    <a:cubicBezTo>
                      <a:pt x="3040" y="1389"/>
                      <a:pt x="3082" y="1377"/>
                      <a:pt x="3128" y="1377"/>
                    </a:cubicBezTo>
                    <a:cubicBezTo>
                      <a:pt x="3574" y="1377"/>
                      <a:pt x="4478" y="2509"/>
                      <a:pt x="4478" y="2509"/>
                    </a:cubicBezTo>
                    <a:cubicBezTo>
                      <a:pt x="4478" y="2509"/>
                      <a:pt x="4491" y="2513"/>
                      <a:pt x="4512" y="2513"/>
                    </a:cubicBezTo>
                    <a:cubicBezTo>
                      <a:pt x="4605" y="2513"/>
                      <a:pt x="4855" y="2444"/>
                      <a:pt x="4766" y="1690"/>
                    </a:cubicBezTo>
                    <a:cubicBezTo>
                      <a:pt x="4660" y="769"/>
                      <a:pt x="2948" y="1015"/>
                      <a:pt x="3105" y="625"/>
                    </a:cubicBezTo>
                    <a:cubicBezTo>
                      <a:pt x="3137" y="545"/>
                      <a:pt x="3206" y="514"/>
                      <a:pt x="3294" y="514"/>
                    </a:cubicBezTo>
                    <a:cubicBezTo>
                      <a:pt x="3639" y="514"/>
                      <a:pt x="4290" y="1001"/>
                      <a:pt x="4290" y="1001"/>
                    </a:cubicBezTo>
                    <a:cubicBezTo>
                      <a:pt x="4225" y="196"/>
                      <a:pt x="3540" y="1"/>
                      <a:pt x="2948" y="1"/>
                    </a:cubicBezTo>
                    <a:close/>
                  </a:path>
                </a:pathLst>
              </a:custGeom>
              <a:solidFill>
                <a:srgbClr val="B6D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3036;p36">
                <a:extLst>
                  <a:ext uri="{FF2B5EF4-FFF2-40B4-BE49-F238E27FC236}">
                    <a16:creationId xmlns:a16="http://schemas.microsoft.com/office/drawing/2014/main" id="{FE6AF403-B12F-3793-E67C-8BD9064E69AF}"/>
                  </a:ext>
                </a:extLst>
              </p:cNvPr>
              <p:cNvSpPr/>
              <p:nvPr/>
            </p:nvSpPr>
            <p:spPr>
              <a:xfrm>
                <a:off x="3494856" y="1448056"/>
                <a:ext cx="717643" cy="855151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4403" extrusionOk="0">
                    <a:moveTo>
                      <a:pt x="1425" y="1"/>
                    </a:moveTo>
                    <a:cubicBezTo>
                      <a:pt x="1022" y="1"/>
                      <a:pt x="627" y="567"/>
                      <a:pt x="381" y="1001"/>
                    </a:cubicBezTo>
                    <a:cubicBezTo>
                      <a:pt x="0" y="1676"/>
                      <a:pt x="753" y="2918"/>
                      <a:pt x="753" y="2918"/>
                    </a:cubicBezTo>
                    <a:cubicBezTo>
                      <a:pt x="773" y="1992"/>
                      <a:pt x="1413" y="1255"/>
                      <a:pt x="1680" y="1255"/>
                    </a:cubicBezTo>
                    <a:cubicBezTo>
                      <a:pt x="1712" y="1255"/>
                      <a:pt x="1739" y="1266"/>
                      <a:pt x="1759" y="1288"/>
                    </a:cubicBezTo>
                    <a:cubicBezTo>
                      <a:pt x="1936" y="1497"/>
                      <a:pt x="1054" y="1853"/>
                      <a:pt x="975" y="2796"/>
                    </a:cubicBezTo>
                    <a:cubicBezTo>
                      <a:pt x="895" y="3740"/>
                      <a:pt x="1892" y="3828"/>
                      <a:pt x="1892" y="3828"/>
                    </a:cubicBezTo>
                    <a:cubicBezTo>
                      <a:pt x="1364" y="3316"/>
                      <a:pt x="1888" y="1590"/>
                      <a:pt x="2105" y="1590"/>
                    </a:cubicBezTo>
                    <a:cubicBezTo>
                      <a:pt x="2109" y="1590"/>
                      <a:pt x="2113" y="1590"/>
                      <a:pt x="2117" y="1592"/>
                    </a:cubicBezTo>
                    <a:cubicBezTo>
                      <a:pt x="2328" y="1665"/>
                      <a:pt x="2193" y="1585"/>
                      <a:pt x="1976" y="2717"/>
                    </a:cubicBezTo>
                    <a:cubicBezTo>
                      <a:pt x="1761" y="3848"/>
                      <a:pt x="2870" y="4172"/>
                      <a:pt x="2870" y="4172"/>
                    </a:cubicBezTo>
                    <a:cubicBezTo>
                      <a:pt x="2870" y="4172"/>
                      <a:pt x="2250" y="3064"/>
                      <a:pt x="2467" y="2708"/>
                    </a:cubicBezTo>
                    <a:cubicBezTo>
                      <a:pt x="2521" y="2619"/>
                      <a:pt x="2567" y="2585"/>
                      <a:pt x="2605" y="2585"/>
                    </a:cubicBezTo>
                    <a:cubicBezTo>
                      <a:pt x="2719" y="2585"/>
                      <a:pt x="2766" y="2885"/>
                      <a:pt x="2766" y="2885"/>
                    </a:cubicBezTo>
                    <a:cubicBezTo>
                      <a:pt x="2747" y="4303"/>
                      <a:pt x="3446" y="4402"/>
                      <a:pt x="3643" y="4402"/>
                    </a:cubicBezTo>
                    <a:cubicBezTo>
                      <a:pt x="3675" y="4402"/>
                      <a:pt x="3694" y="4400"/>
                      <a:pt x="3694" y="4400"/>
                    </a:cubicBezTo>
                    <a:cubicBezTo>
                      <a:pt x="3694" y="4400"/>
                      <a:pt x="2946" y="3306"/>
                      <a:pt x="3211" y="3191"/>
                    </a:cubicBezTo>
                    <a:cubicBezTo>
                      <a:pt x="2651" y="1908"/>
                      <a:pt x="2106" y="759"/>
                      <a:pt x="2106" y="759"/>
                    </a:cubicBezTo>
                    <a:lnTo>
                      <a:pt x="2033" y="540"/>
                    </a:lnTo>
                    <a:cubicBezTo>
                      <a:pt x="1841" y="149"/>
                      <a:pt x="1632" y="1"/>
                      <a:pt x="1425" y="1"/>
                    </a:cubicBezTo>
                    <a:close/>
                  </a:path>
                </a:pathLst>
              </a:custGeom>
              <a:solidFill>
                <a:srgbClr val="94C4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37;p36">
                <a:extLst>
                  <a:ext uri="{FF2B5EF4-FFF2-40B4-BE49-F238E27FC236}">
                    <a16:creationId xmlns:a16="http://schemas.microsoft.com/office/drawing/2014/main" id="{91D908A9-16BC-A3EC-564E-B9B179DC5962}"/>
                  </a:ext>
                </a:extLst>
              </p:cNvPr>
              <p:cNvSpPr/>
              <p:nvPr/>
            </p:nvSpPr>
            <p:spPr>
              <a:xfrm>
                <a:off x="3046596" y="3330630"/>
                <a:ext cx="942938" cy="922933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752" extrusionOk="0">
                    <a:moveTo>
                      <a:pt x="1906" y="1"/>
                    </a:moveTo>
                    <a:cubicBezTo>
                      <a:pt x="1315" y="1"/>
                      <a:pt x="632" y="197"/>
                      <a:pt x="566" y="1000"/>
                    </a:cubicBezTo>
                    <a:cubicBezTo>
                      <a:pt x="566" y="1000"/>
                      <a:pt x="1217" y="513"/>
                      <a:pt x="1562" y="513"/>
                    </a:cubicBezTo>
                    <a:cubicBezTo>
                      <a:pt x="1650" y="513"/>
                      <a:pt x="1718" y="545"/>
                      <a:pt x="1750" y="624"/>
                    </a:cubicBezTo>
                    <a:cubicBezTo>
                      <a:pt x="1905" y="1018"/>
                      <a:pt x="196" y="768"/>
                      <a:pt x="89" y="1691"/>
                    </a:cubicBezTo>
                    <a:cubicBezTo>
                      <a:pt x="1" y="2446"/>
                      <a:pt x="250" y="2514"/>
                      <a:pt x="344" y="2514"/>
                    </a:cubicBezTo>
                    <a:cubicBezTo>
                      <a:pt x="364" y="2514"/>
                      <a:pt x="377" y="2511"/>
                      <a:pt x="377" y="2511"/>
                    </a:cubicBezTo>
                    <a:cubicBezTo>
                      <a:pt x="377" y="2511"/>
                      <a:pt x="1281" y="1378"/>
                      <a:pt x="1728" y="1378"/>
                    </a:cubicBezTo>
                    <a:cubicBezTo>
                      <a:pt x="1774" y="1378"/>
                      <a:pt x="1815" y="1390"/>
                      <a:pt x="1850" y="1417"/>
                    </a:cubicBezTo>
                    <a:cubicBezTo>
                      <a:pt x="2220" y="1702"/>
                      <a:pt x="94" y="2267"/>
                      <a:pt x="189" y="3153"/>
                    </a:cubicBezTo>
                    <a:cubicBezTo>
                      <a:pt x="282" y="4038"/>
                      <a:pt x="612" y="4100"/>
                      <a:pt x="612" y="4100"/>
                    </a:cubicBezTo>
                    <a:cubicBezTo>
                      <a:pt x="612" y="4100"/>
                      <a:pt x="1465" y="2075"/>
                      <a:pt x="1865" y="2075"/>
                    </a:cubicBezTo>
                    <a:cubicBezTo>
                      <a:pt x="1885" y="2075"/>
                      <a:pt x="1905" y="2081"/>
                      <a:pt x="1923" y="2092"/>
                    </a:cubicBezTo>
                    <a:cubicBezTo>
                      <a:pt x="2293" y="2320"/>
                      <a:pt x="218" y="3700"/>
                      <a:pt x="1020" y="4752"/>
                    </a:cubicBezTo>
                    <a:cubicBezTo>
                      <a:pt x="1020" y="4752"/>
                      <a:pt x="1329" y="3484"/>
                      <a:pt x="1610" y="3484"/>
                    </a:cubicBezTo>
                    <a:cubicBezTo>
                      <a:pt x="1620" y="3484"/>
                      <a:pt x="1630" y="3486"/>
                      <a:pt x="1640" y="3489"/>
                    </a:cubicBezTo>
                    <a:cubicBezTo>
                      <a:pt x="1927" y="3587"/>
                      <a:pt x="1163" y="4701"/>
                      <a:pt x="1163" y="4701"/>
                    </a:cubicBezTo>
                    <a:cubicBezTo>
                      <a:pt x="1163" y="4701"/>
                      <a:pt x="1183" y="4703"/>
                      <a:pt x="1216" y="4703"/>
                    </a:cubicBezTo>
                    <a:cubicBezTo>
                      <a:pt x="1414" y="4703"/>
                      <a:pt x="2108" y="4602"/>
                      <a:pt x="2089" y="3188"/>
                    </a:cubicBezTo>
                    <a:cubicBezTo>
                      <a:pt x="2089" y="3188"/>
                      <a:pt x="2136" y="2887"/>
                      <a:pt x="2250" y="2887"/>
                    </a:cubicBezTo>
                    <a:cubicBezTo>
                      <a:pt x="2289" y="2887"/>
                      <a:pt x="2334" y="2921"/>
                      <a:pt x="2388" y="3011"/>
                    </a:cubicBezTo>
                    <a:cubicBezTo>
                      <a:pt x="2605" y="3368"/>
                      <a:pt x="1985" y="4475"/>
                      <a:pt x="1985" y="4475"/>
                    </a:cubicBezTo>
                    <a:cubicBezTo>
                      <a:pt x="1985" y="4475"/>
                      <a:pt x="3094" y="4151"/>
                      <a:pt x="2880" y="3018"/>
                    </a:cubicBezTo>
                    <a:cubicBezTo>
                      <a:pt x="2663" y="1886"/>
                      <a:pt x="2528" y="1966"/>
                      <a:pt x="2738" y="1895"/>
                    </a:cubicBezTo>
                    <a:cubicBezTo>
                      <a:pt x="2742" y="1893"/>
                      <a:pt x="2746" y="1893"/>
                      <a:pt x="2751" y="1893"/>
                    </a:cubicBezTo>
                    <a:cubicBezTo>
                      <a:pt x="2968" y="1893"/>
                      <a:pt x="3491" y="3619"/>
                      <a:pt x="2964" y="4131"/>
                    </a:cubicBezTo>
                    <a:cubicBezTo>
                      <a:pt x="2964" y="4131"/>
                      <a:pt x="3960" y="4043"/>
                      <a:pt x="3881" y="3100"/>
                    </a:cubicBezTo>
                    <a:cubicBezTo>
                      <a:pt x="3801" y="2154"/>
                      <a:pt x="2920" y="1797"/>
                      <a:pt x="3097" y="1589"/>
                    </a:cubicBezTo>
                    <a:cubicBezTo>
                      <a:pt x="3116" y="1567"/>
                      <a:pt x="3143" y="1557"/>
                      <a:pt x="3174" y="1557"/>
                    </a:cubicBezTo>
                    <a:cubicBezTo>
                      <a:pt x="3441" y="1557"/>
                      <a:pt x="4082" y="2294"/>
                      <a:pt x="4102" y="3221"/>
                    </a:cubicBezTo>
                    <a:cubicBezTo>
                      <a:pt x="4102" y="3221"/>
                      <a:pt x="4855" y="1977"/>
                      <a:pt x="4474" y="1301"/>
                    </a:cubicBezTo>
                    <a:cubicBezTo>
                      <a:pt x="4229" y="870"/>
                      <a:pt x="3835" y="305"/>
                      <a:pt x="3432" y="305"/>
                    </a:cubicBezTo>
                    <a:cubicBezTo>
                      <a:pt x="3205" y="305"/>
                      <a:pt x="2976" y="484"/>
                      <a:pt x="2769" y="965"/>
                    </a:cubicBezTo>
                    <a:cubicBezTo>
                      <a:pt x="2769" y="965"/>
                      <a:pt x="3046" y="165"/>
                      <a:pt x="2448" y="52"/>
                    </a:cubicBezTo>
                    <a:cubicBezTo>
                      <a:pt x="2296" y="23"/>
                      <a:pt x="2106" y="1"/>
                      <a:pt x="1906" y="1"/>
                    </a:cubicBezTo>
                    <a:close/>
                  </a:path>
                </a:pathLst>
              </a:custGeom>
              <a:solidFill>
                <a:srgbClr val="B6D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38;p36">
                <a:extLst>
                  <a:ext uri="{FF2B5EF4-FFF2-40B4-BE49-F238E27FC236}">
                    <a16:creationId xmlns:a16="http://schemas.microsoft.com/office/drawing/2014/main" id="{66DD9B1D-8152-7781-7949-C062849E5671}"/>
                  </a:ext>
                </a:extLst>
              </p:cNvPr>
              <p:cNvSpPr/>
              <p:nvPr/>
            </p:nvSpPr>
            <p:spPr>
              <a:xfrm>
                <a:off x="3272474" y="3389673"/>
                <a:ext cx="717060" cy="854956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4402" extrusionOk="0">
                    <a:moveTo>
                      <a:pt x="2269" y="0"/>
                    </a:moveTo>
                    <a:cubicBezTo>
                      <a:pt x="2063" y="0"/>
                      <a:pt x="1854" y="149"/>
                      <a:pt x="1661" y="539"/>
                    </a:cubicBezTo>
                    <a:lnTo>
                      <a:pt x="1586" y="758"/>
                    </a:lnTo>
                    <a:cubicBezTo>
                      <a:pt x="1586" y="758"/>
                      <a:pt x="1041" y="1908"/>
                      <a:pt x="481" y="3188"/>
                    </a:cubicBezTo>
                    <a:cubicBezTo>
                      <a:pt x="747" y="3305"/>
                      <a:pt x="0" y="4399"/>
                      <a:pt x="0" y="4399"/>
                    </a:cubicBezTo>
                    <a:cubicBezTo>
                      <a:pt x="0" y="4399"/>
                      <a:pt x="19" y="4401"/>
                      <a:pt x="51" y="4401"/>
                    </a:cubicBezTo>
                    <a:cubicBezTo>
                      <a:pt x="248" y="4401"/>
                      <a:pt x="945" y="4302"/>
                      <a:pt x="926" y="2884"/>
                    </a:cubicBezTo>
                    <a:cubicBezTo>
                      <a:pt x="926" y="2884"/>
                      <a:pt x="973" y="2584"/>
                      <a:pt x="1088" y="2584"/>
                    </a:cubicBezTo>
                    <a:cubicBezTo>
                      <a:pt x="1126" y="2584"/>
                      <a:pt x="1171" y="2618"/>
                      <a:pt x="1225" y="2707"/>
                    </a:cubicBezTo>
                    <a:cubicBezTo>
                      <a:pt x="1442" y="3064"/>
                      <a:pt x="822" y="4171"/>
                      <a:pt x="822" y="4171"/>
                    </a:cubicBezTo>
                    <a:cubicBezTo>
                      <a:pt x="822" y="4171"/>
                      <a:pt x="1931" y="3847"/>
                      <a:pt x="1717" y="2716"/>
                    </a:cubicBezTo>
                    <a:cubicBezTo>
                      <a:pt x="1500" y="1582"/>
                      <a:pt x="1365" y="1664"/>
                      <a:pt x="1575" y="1591"/>
                    </a:cubicBezTo>
                    <a:cubicBezTo>
                      <a:pt x="1579" y="1589"/>
                      <a:pt x="1583" y="1589"/>
                      <a:pt x="1588" y="1589"/>
                    </a:cubicBezTo>
                    <a:cubicBezTo>
                      <a:pt x="1805" y="1589"/>
                      <a:pt x="2328" y="3315"/>
                      <a:pt x="1801" y="3827"/>
                    </a:cubicBezTo>
                    <a:cubicBezTo>
                      <a:pt x="1801" y="3827"/>
                      <a:pt x="2797" y="3739"/>
                      <a:pt x="2718" y="2796"/>
                    </a:cubicBezTo>
                    <a:cubicBezTo>
                      <a:pt x="2638" y="1850"/>
                      <a:pt x="1757" y="1493"/>
                      <a:pt x="1934" y="1285"/>
                    </a:cubicBezTo>
                    <a:cubicBezTo>
                      <a:pt x="1953" y="1263"/>
                      <a:pt x="1980" y="1253"/>
                      <a:pt x="2011" y="1253"/>
                    </a:cubicBezTo>
                    <a:cubicBezTo>
                      <a:pt x="2278" y="1253"/>
                      <a:pt x="2919" y="1990"/>
                      <a:pt x="2939" y="2917"/>
                    </a:cubicBezTo>
                    <a:cubicBezTo>
                      <a:pt x="2939" y="2917"/>
                      <a:pt x="3692" y="1673"/>
                      <a:pt x="3311" y="997"/>
                    </a:cubicBezTo>
                    <a:cubicBezTo>
                      <a:pt x="3067" y="564"/>
                      <a:pt x="2672" y="0"/>
                      <a:pt x="2269" y="0"/>
                    </a:cubicBezTo>
                    <a:close/>
                  </a:path>
                </a:pathLst>
              </a:custGeom>
              <a:solidFill>
                <a:srgbClr val="94C4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3039;p36">
              <a:extLst>
                <a:ext uri="{FF2B5EF4-FFF2-40B4-BE49-F238E27FC236}">
                  <a16:creationId xmlns:a16="http://schemas.microsoft.com/office/drawing/2014/main" id="{07CB0C4D-F65B-5387-FB91-5491A16D94B3}"/>
                </a:ext>
              </a:extLst>
            </p:cNvPr>
            <p:cNvSpPr/>
            <p:nvPr/>
          </p:nvSpPr>
          <p:spPr>
            <a:xfrm>
              <a:off x="3405150" y="3962400"/>
              <a:ext cx="2333700" cy="177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04BF4A-6B90-1CDA-52DA-6F5F3FE3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163" y="1523472"/>
            <a:ext cx="7284846" cy="628273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accent4"/>
                </a:solidFill>
              </a:rPr>
              <a:t>Urban Gardening</a:t>
            </a:r>
            <a:endParaRPr lang="mn-Mong-MN" dirty="0">
              <a:solidFill>
                <a:schemeClr val="accent4"/>
              </a:solidFill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28FF75C6-9017-2DEE-34E3-25EF4058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32" y="-728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7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4EE8695-6835-AF15-BC30-C14C71FA6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6" r="1397" b="2"/>
          <a:stretch/>
        </p:blipFill>
        <p:spPr>
          <a:xfrm>
            <a:off x="4572008" y="7"/>
            <a:ext cx="4571999" cy="5143493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532414" y="4128940"/>
            <a:ext cx="5198489" cy="564163"/>
          </a:xfrm>
          <a:prstGeom prst="rect">
            <a:avLst/>
          </a:prstGeo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2700" dirty="0">
                <a:solidFill>
                  <a:schemeClr val="accent4"/>
                </a:solidFill>
                <a:sym typeface="Fira Sans Extra Condensed Medium"/>
              </a:rPr>
              <a:t>Projekte der Zukunft</a:t>
            </a:r>
            <a:endParaRPr lang="en-US" sz="2700" kern="1200" dirty="0">
              <a:solidFill>
                <a:schemeClr val="accent4"/>
              </a:solidFill>
              <a:sym typeface="Fira Sans Extra Condensed Medium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FEE222-154A-27CE-43F0-512EE59B3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7" r="13337" b="-2"/>
          <a:stretch/>
        </p:blipFill>
        <p:spPr>
          <a:xfrm>
            <a:off x="-4041" y="8"/>
            <a:ext cx="4627139" cy="386913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95CE2-3927-3E70-2C7D-CE0A7A0EC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915" y="1816271"/>
            <a:ext cx="3016250" cy="1510958"/>
          </a:xfrm>
          <a:noFill/>
        </p:spPr>
        <p:txBody>
          <a:bodyPr>
            <a:normAutofit/>
          </a:bodyPr>
          <a:lstStyle/>
          <a:p>
            <a:pPr algn="l"/>
            <a:r>
              <a:rPr lang="de-DE" sz="3900" dirty="0">
                <a:solidFill>
                  <a:schemeClr val="accent4"/>
                </a:solidFill>
              </a:rPr>
              <a:t>Pflanzen als Klimaretter</a:t>
            </a:r>
            <a:endParaRPr lang="mn-Mong-MN" sz="3900" dirty="0">
              <a:solidFill>
                <a:schemeClr val="accent4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61C448-2DD9-8194-4088-CB76C9538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8437"/>
          <a:stretch/>
        </p:blipFill>
        <p:spPr>
          <a:xfrm>
            <a:off x="555982" y="714374"/>
            <a:ext cx="337810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3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55268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Energiespeicher</a:t>
            </a:r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8CDE50-AEE4-FE0D-770C-3BA974CCB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E33A9690-A0C6-BE23-8649-D0CA304DE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662603"/>
              </p:ext>
            </p:extLst>
          </p:nvPr>
        </p:nvGraphicFramePr>
        <p:xfrm>
          <a:off x="1113865" y="8286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8647711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1E907EEEE2F44A9125CAEE7BD0D8B" ma:contentTypeVersion="11" ma:contentTypeDescription="Ein neues Dokument erstellen." ma:contentTypeScope="" ma:versionID="8ebbab096d02970790be8873c354fd4c">
  <xsd:schema xmlns:xsd="http://www.w3.org/2001/XMLSchema" xmlns:xs="http://www.w3.org/2001/XMLSchema" xmlns:p="http://schemas.microsoft.com/office/2006/metadata/properties" xmlns:ns3="7eb914d0-ee65-4b36-817b-6b50d787ca6f" xmlns:ns4="37f8ee66-e861-4fad-b6ec-7ec50ddbf115" targetNamespace="http://schemas.microsoft.com/office/2006/metadata/properties" ma:root="true" ma:fieldsID="234e57b5343d58c42a4e792a879f0f19" ns3:_="" ns4:_="">
    <xsd:import namespace="7eb914d0-ee65-4b36-817b-6b50d787ca6f"/>
    <xsd:import namespace="37f8ee66-e861-4fad-b6ec-7ec50ddbf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14d0-ee65-4b36-817b-6b50d787ca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8ee66-e861-4fad-b6ec-7ec50ddbf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1DC283-0C0E-4656-9B29-B4F3EC4D0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914d0-ee65-4b36-817b-6b50d787ca6f"/>
    <ds:schemaRef ds:uri="37f8ee66-e861-4fad-b6ec-7ec50ddbf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F9755-4989-4011-A0C8-F73BCB73BCB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eb914d0-ee65-4b36-817b-6b50d787ca6f"/>
    <ds:schemaRef ds:uri="http://purl.org/dc/terms/"/>
    <ds:schemaRef ds:uri="http://schemas.openxmlformats.org/package/2006/metadata/core-properties"/>
    <ds:schemaRef ds:uri="37f8ee66-e861-4fad-b6ec-7ec50ddbf11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EB40948-A13B-4707-81BB-EDDB4BDDD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Bildschirmpräsentation (16:9)</PresentationFormat>
  <Paragraphs>65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Fira Sans</vt:lpstr>
      <vt:lpstr>Ecology Infographics by Slidesgo</vt:lpstr>
      <vt:lpstr>LEOTOPIA</vt:lpstr>
      <vt:lpstr>PowerPoint-Präsentation</vt:lpstr>
      <vt:lpstr>Fragestellungen</vt:lpstr>
      <vt:lpstr>PowerPoint-Präsentation</vt:lpstr>
      <vt:lpstr>Urban Gardening</vt:lpstr>
      <vt:lpstr>Projekte der Zukunft</vt:lpstr>
      <vt:lpstr>Pflanzen als Klimaretter</vt:lpstr>
      <vt:lpstr>PowerPoint-Präsentation</vt:lpstr>
      <vt:lpstr>Energiespeicher</vt:lpstr>
      <vt:lpstr>Energiespeicher</vt:lpstr>
      <vt:lpstr>PowerPoint-Präsentation</vt:lpstr>
      <vt:lpstr>Big Data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Benjamin Imsirovic</cp:lastModifiedBy>
  <cp:revision>20</cp:revision>
  <dcterms:modified xsi:type="dcterms:W3CDTF">2022-12-12T14:58:06Z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0x01010004D1E907EEEE2F44A9125CAEE7BD0D8B</vt:lpwstr>
  </property>
</Properties>
</file>